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992" y="-86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슬라이드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059518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122159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827806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hlinkClick r:id="rId2"/>
          </p:cNvPr>
          <p:cNvSpPr txBox="1"/>
          <p:nvPr/>
        </p:nvSpPr>
        <p:spPr>
          <a:xfrm>
            <a:off x="0" y="4844068"/>
            <a:ext cx="8963351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" y="3579862"/>
            <a:ext cx="9144000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600" b="1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600" b="1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600" b="1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TITLE OF</a:t>
            </a:r>
            <a:r>
              <a:rPr lang="en-US" altLang="ko-KR" sz="1600" b="1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600" b="1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600" b="1" dirty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Box 1"/>
          <p:cNvSpPr txBox="1">
            <a:spLocks noChangeArrowheads="1"/>
          </p:cNvSpPr>
          <p:nvPr/>
        </p:nvSpPr>
        <p:spPr bwMode="auto">
          <a:xfrm>
            <a:off x="0" y="2931790"/>
            <a:ext cx="91440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4000" b="1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PPT TEMPLATES</a:t>
            </a:r>
          </a:p>
        </p:txBody>
      </p:sp>
      <p:sp>
        <p:nvSpPr>
          <p:cNvPr id="10" name="TextBox 1"/>
          <p:cNvSpPr txBox="1">
            <a:spLocks noChangeArrowheads="1"/>
          </p:cNvSpPr>
          <p:nvPr/>
        </p:nvSpPr>
        <p:spPr bwMode="auto">
          <a:xfrm>
            <a:off x="3887924" y="4283973"/>
            <a:ext cx="1368152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2000" b="1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LOGO</a:t>
            </a:r>
          </a:p>
        </p:txBody>
      </p:sp>
    </p:spTree>
    <p:extLst>
      <p:ext uri="{BB962C8B-B14F-4D97-AF65-F5344CB8AC3E}">
        <p14:creationId xmlns:p14="http://schemas.microsoft.com/office/powerpoint/2010/main" val="15732178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1588" y="115694"/>
            <a:ext cx="9142412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3600" b="1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 ENTER YOUR TITTLE</a:t>
            </a:r>
          </a:p>
        </p:txBody>
      </p:sp>
    </p:spTree>
    <p:extLst>
      <p:ext uri="{BB962C8B-B14F-4D97-AF65-F5344CB8AC3E}">
        <p14:creationId xmlns:p14="http://schemas.microsoft.com/office/powerpoint/2010/main" val="18647874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324</TotalTime>
  <Words>24</Words>
  <Application>Microsoft Office PowerPoint</Application>
  <PresentationFormat>On-screen Show (16:9)</PresentationFormat>
  <Paragraphs>5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테마</vt:lpstr>
      <vt:lpstr>PowerPoint Presentation</vt:lpstr>
      <vt:lpstr>PowerPoint Presentation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FREE POWERPOINT TEMPLATES DESIGN</dc:title>
  <dc:creator>ALLPPT.com</dc:creator>
  <cp:lastModifiedBy>Registered User</cp:lastModifiedBy>
  <cp:revision>20</cp:revision>
  <dcterms:created xsi:type="dcterms:W3CDTF">2014-02-22T02:13:23Z</dcterms:created>
  <dcterms:modified xsi:type="dcterms:W3CDTF">2014-03-15T03:13:03Z</dcterms:modified>
</cp:coreProperties>
</file>