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9633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942909"/>
            <a:ext cx="91439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0" y="4171727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  <a:r>
              <a:rPr lang="en-US" altLang="ko-KR" sz="4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</a:t>
            </a:r>
            <a:r>
              <a:rPr lang="en-US" altLang="ko-KR" sz="4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3887923" y="6003696"/>
            <a:ext cx="1368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176282"/>
            <a:ext cx="91424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24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18</cp:revision>
  <dcterms:created xsi:type="dcterms:W3CDTF">2014-02-22T02:13:23Z</dcterms:created>
  <dcterms:modified xsi:type="dcterms:W3CDTF">2014-03-10T17:52:08Z</dcterms:modified>
</cp:coreProperties>
</file>