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72640" y="651534"/>
            <a:ext cx="6521980" cy="371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타원 4"/>
          <p:cNvSpPr/>
          <p:nvPr/>
        </p:nvSpPr>
        <p:spPr>
          <a:xfrm>
            <a:off x="1537546" y="1910020"/>
            <a:ext cx="2042731" cy="2042732"/>
          </a:xfrm>
          <a:prstGeom prst="ellipse">
            <a:avLst/>
          </a:prstGeom>
          <a:ln/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60"/>
          <p:cNvGrpSpPr/>
          <p:nvPr/>
        </p:nvGrpSpPr>
        <p:grpSpPr>
          <a:xfrm>
            <a:off x="1458099" y="1904886"/>
            <a:ext cx="2253506" cy="2042732"/>
            <a:chOff x="5075123" y="3442121"/>
            <a:chExt cx="2481953" cy="2249809"/>
          </a:xfrm>
        </p:grpSpPr>
        <p:sp>
          <p:nvSpPr>
            <p:cNvPr id="7" name="타원 12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0" name="자유형 15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자유형 16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타원 20"/>
          <p:cNvSpPr/>
          <p:nvPr/>
        </p:nvSpPr>
        <p:spPr>
          <a:xfrm>
            <a:off x="3831695" y="1420844"/>
            <a:ext cx="486758" cy="486757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그룹 60"/>
          <p:cNvGrpSpPr/>
          <p:nvPr/>
        </p:nvGrpSpPr>
        <p:grpSpPr>
          <a:xfrm>
            <a:off x="3812764" y="1419622"/>
            <a:ext cx="536983" cy="486757"/>
            <a:chOff x="5075123" y="3442121"/>
            <a:chExt cx="2481953" cy="2249809"/>
          </a:xfrm>
        </p:grpSpPr>
        <p:sp>
          <p:nvSpPr>
            <p:cNvPr id="15" name="타원 22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8" name="자유형 25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자유형 26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" name="타원 29"/>
          <p:cNvSpPr/>
          <p:nvPr/>
        </p:nvSpPr>
        <p:spPr>
          <a:xfrm>
            <a:off x="4281315" y="2036680"/>
            <a:ext cx="486758" cy="486757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2" name="그룹 60"/>
          <p:cNvGrpSpPr/>
          <p:nvPr/>
        </p:nvGrpSpPr>
        <p:grpSpPr>
          <a:xfrm>
            <a:off x="4262384" y="2035457"/>
            <a:ext cx="536983" cy="486757"/>
            <a:chOff x="5075123" y="3442121"/>
            <a:chExt cx="2481953" cy="2249809"/>
          </a:xfrm>
        </p:grpSpPr>
        <p:sp>
          <p:nvSpPr>
            <p:cNvPr id="23" name="타원 31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6" name="자유형 34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자유형 35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" name="타원 38"/>
          <p:cNvSpPr/>
          <p:nvPr/>
        </p:nvSpPr>
        <p:spPr>
          <a:xfrm>
            <a:off x="4441129" y="2695209"/>
            <a:ext cx="486758" cy="486757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" name="그룹 60"/>
          <p:cNvGrpSpPr/>
          <p:nvPr/>
        </p:nvGrpSpPr>
        <p:grpSpPr>
          <a:xfrm>
            <a:off x="4422198" y="2693987"/>
            <a:ext cx="536983" cy="486757"/>
            <a:chOff x="5075123" y="3442121"/>
            <a:chExt cx="2481953" cy="2249809"/>
          </a:xfrm>
        </p:grpSpPr>
        <p:sp>
          <p:nvSpPr>
            <p:cNvPr id="31" name="타원 40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6" name="자유형 4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자유형 44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9" name="타원 47"/>
          <p:cNvSpPr/>
          <p:nvPr/>
        </p:nvSpPr>
        <p:spPr>
          <a:xfrm>
            <a:off x="4281315" y="3316748"/>
            <a:ext cx="486758" cy="486757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0" name="그룹 60"/>
          <p:cNvGrpSpPr/>
          <p:nvPr/>
        </p:nvGrpSpPr>
        <p:grpSpPr>
          <a:xfrm>
            <a:off x="4262384" y="3315525"/>
            <a:ext cx="536983" cy="486757"/>
            <a:chOff x="5075123" y="3442121"/>
            <a:chExt cx="2481953" cy="2249809"/>
          </a:xfrm>
        </p:grpSpPr>
        <p:sp>
          <p:nvSpPr>
            <p:cNvPr id="41" name="타원 49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4" name="자유형 5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자유형 54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7" name="타원 58"/>
          <p:cNvSpPr/>
          <p:nvPr/>
        </p:nvSpPr>
        <p:spPr>
          <a:xfrm>
            <a:off x="3831695" y="3913406"/>
            <a:ext cx="486758" cy="486757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8" name="그룹 60"/>
          <p:cNvGrpSpPr/>
          <p:nvPr/>
        </p:nvGrpSpPr>
        <p:grpSpPr>
          <a:xfrm>
            <a:off x="3812764" y="3912181"/>
            <a:ext cx="536983" cy="486757"/>
            <a:chOff x="5075123" y="3442121"/>
            <a:chExt cx="2481953" cy="2249809"/>
          </a:xfrm>
        </p:grpSpPr>
        <p:sp>
          <p:nvSpPr>
            <p:cNvPr id="49" name="타원 60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2" name="자유형 6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자유형 64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5" name="직사각형 67"/>
          <p:cNvSpPr/>
          <p:nvPr/>
        </p:nvSpPr>
        <p:spPr>
          <a:xfrm>
            <a:off x="4347249" y="1501970"/>
            <a:ext cx="328132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Add text </a:t>
            </a:r>
            <a:r>
              <a:rPr kumimoji="0" lang="en-US" altLang="ko-K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kumimoji="0"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here</a:t>
            </a:r>
            <a:endParaRPr kumimoji="0"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직사각형 68"/>
          <p:cNvSpPr/>
          <p:nvPr/>
        </p:nvSpPr>
        <p:spPr>
          <a:xfrm>
            <a:off x="4813162" y="2117805"/>
            <a:ext cx="328132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Add text </a:t>
            </a:r>
            <a:r>
              <a:rPr kumimoji="0" lang="en-US" altLang="ko-K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kumimoji="0"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here</a:t>
            </a:r>
            <a:endParaRPr kumimoji="0"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직사각형 69"/>
          <p:cNvSpPr/>
          <p:nvPr/>
        </p:nvSpPr>
        <p:spPr>
          <a:xfrm>
            <a:off x="4963085" y="2776334"/>
            <a:ext cx="328132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Add text </a:t>
            </a:r>
            <a:r>
              <a:rPr kumimoji="0" lang="en-US" altLang="ko-K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kumimoji="0"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here</a:t>
            </a:r>
            <a:endParaRPr kumimoji="0"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직사각형 70"/>
          <p:cNvSpPr/>
          <p:nvPr/>
        </p:nvSpPr>
        <p:spPr>
          <a:xfrm>
            <a:off x="4813163" y="3397872"/>
            <a:ext cx="32813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Add text </a:t>
            </a:r>
            <a:r>
              <a:rPr kumimoji="0" lang="en-US" altLang="ko-K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kumimoji="0"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here</a:t>
            </a:r>
            <a:endParaRPr kumimoji="0"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직사각형 71"/>
          <p:cNvSpPr/>
          <p:nvPr/>
        </p:nvSpPr>
        <p:spPr>
          <a:xfrm>
            <a:off x="4347250" y="3994532"/>
            <a:ext cx="32813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Add text </a:t>
            </a:r>
            <a:r>
              <a:rPr kumimoji="0" lang="en-US" altLang="ko-K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kumimoji="0"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here</a:t>
            </a:r>
            <a:endParaRPr kumimoji="0"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715437" y="2571750"/>
            <a:ext cx="1738831" cy="668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타원 4"/>
          <p:cNvSpPr/>
          <p:nvPr/>
        </p:nvSpPr>
        <p:spPr>
          <a:xfrm>
            <a:off x="1537546" y="1910020"/>
            <a:ext cx="2042731" cy="2042732"/>
          </a:xfrm>
          <a:prstGeom prst="ellipse">
            <a:avLst/>
          </a:prstGeom>
          <a:ln/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60"/>
          <p:cNvGrpSpPr/>
          <p:nvPr/>
        </p:nvGrpSpPr>
        <p:grpSpPr>
          <a:xfrm>
            <a:off x="1458099" y="1904886"/>
            <a:ext cx="2253506" cy="2042732"/>
            <a:chOff x="5075123" y="3442121"/>
            <a:chExt cx="2481953" cy="2249809"/>
          </a:xfrm>
        </p:grpSpPr>
        <p:sp>
          <p:nvSpPr>
            <p:cNvPr id="6" name="타원 12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9" name="자유형 15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자유형 16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타원 20"/>
          <p:cNvSpPr/>
          <p:nvPr/>
        </p:nvSpPr>
        <p:spPr>
          <a:xfrm>
            <a:off x="3831695" y="1420844"/>
            <a:ext cx="486758" cy="486757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그룹 60"/>
          <p:cNvGrpSpPr/>
          <p:nvPr/>
        </p:nvGrpSpPr>
        <p:grpSpPr>
          <a:xfrm>
            <a:off x="3812764" y="1419622"/>
            <a:ext cx="536983" cy="486757"/>
            <a:chOff x="5075123" y="3442121"/>
            <a:chExt cx="2481953" cy="2249809"/>
          </a:xfrm>
        </p:grpSpPr>
        <p:sp>
          <p:nvSpPr>
            <p:cNvPr id="14" name="타원 22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7" name="자유형 25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자유형 26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타원 29"/>
          <p:cNvSpPr/>
          <p:nvPr/>
        </p:nvSpPr>
        <p:spPr>
          <a:xfrm>
            <a:off x="4281315" y="2036680"/>
            <a:ext cx="486758" cy="486757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그룹 60"/>
          <p:cNvGrpSpPr/>
          <p:nvPr/>
        </p:nvGrpSpPr>
        <p:grpSpPr>
          <a:xfrm>
            <a:off x="4262384" y="2035457"/>
            <a:ext cx="536983" cy="486757"/>
            <a:chOff x="5075123" y="3442121"/>
            <a:chExt cx="2481953" cy="2249809"/>
          </a:xfrm>
        </p:grpSpPr>
        <p:sp>
          <p:nvSpPr>
            <p:cNvPr id="22" name="타원 31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5" name="자유형 34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자유형 35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8" name="타원 38"/>
          <p:cNvSpPr/>
          <p:nvPr/>
        </p:nvSpPr>
        <p:spPr>
          <a:xfrm>
            <a:off x="4441129" y="2695209"/>
            <a:ext cx="486758" cy="486757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9" name="그룹 60"/>
          <p:cNvGrpSpPr/>
          <p:nvPr/>
        </p:nvGrpSpPr>
        <p:grpSpPr>
          <a:xfrm>
            <a:off x="4422198" y="2693987"/>
            <a:ext cx="536983" cy="486757"/>
            <a:chOff x="5075123" y="3442121"/>
            <a:chExt cx="2481953" cy="2249809"/>
          </a:xfrm>
        </p:grpSpPr>
        <p:sp>
          <p:nvSpPr>
            <p:cNvPr id="30" name="타원 40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3" name="자유형 4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자유형 44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8" name="타원 47"/>
          <p:cNvSpPr/>
          <p:nvPr/>
        </p:nvSpPr>
        <p:spPr>
          <a:xfrm>
            <a:off x="4281315" y="3316748"/>
            <a:ext cx="486758" cy="486757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9" name="그룹 60"/>
          <p:cNvGrpSpPr/>
          <p:nvPr/>
        </p:nvGrpSpPr>
        <p:grpSpPr>
          <a:xfrm>
            <a:off x="4262384" y="3315525"/>
            <a:ext cx="536983" cy="486757"/>
            <a:chOff x="5075123" y="3442121"/>
            <a:chExt cx="2481953" cy="2249809"/>
          </a:xfrm>
        </p:grpSpPr>
        <p:sp>
          <p:nvSpPr>
            <p:cNvPr id="40" name="타원 49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3" name="자유형 5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자유형 54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6" name="타원 58"/>
          <p:cNvSpPr/>
          <p:nvPr/>
        </p:nvSpPr>
        <p:spPr>
          <a:xfrm>
            <a:off x="3831695" y="3913406"/>
            <a:ext cx="486758" cy="486757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7" name="그룹 60"/>
          <p:cNvGrpSpPr/>
          <p:nvPr/>
        </p:nvGrpSpPr>
        <p:grpSpPr>
          <a:xfrm>
            <a:off x="3812764" y="3912181"/>
            <a:ext cx="536983" cy="486757"/>
            <a:chOff x="5075123" y="3442121"/>
            <a:chExt cx="2481953" cy="2249809"/>
          </a:xfrm>
        </p:grpSpPr>
        <p:sp>
          <p:nvSpPr>
            <p:cNvPr id="48" name="타원 60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1" name="자유형 6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자유형 64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4" name="직사각형 67"/>
          <p:cNvSpPr/>
          <p:nvPr/>
        </p:nvSpPr>
        <p:spPr>
          <a:xfrm>
            <a:off x="4347249" y="1501970"/>
            <a:ext cx="328132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 </a:t>
            </a:r>
            <a:r>
              <a:rPr kumimoji="0" lang="en-US" altLang="ko-KR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kumimoji="0"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</a:t>
            </a:r>
            <a:endParaRPr kumimoji="0"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직사각형 68"/>
          <p:cNvSpPr/>
          <p:nvPr/>
        </p:nvSpPr>
        <p:spPr>
          <a:xfrm>
            <a:off x="4813162" y="2117805"/>
            <a:ext cx="328132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 </a:t>
            </a:r>
            <a:r>
              <a:rPr kumimoji="0" lang="en-US" altLang="ko-KR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kumimoji="0"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</a:t>
            </a:r>
            <a:endParaRPr kumimoji="0"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직사각형 69"/>
          <p:cNvSpPr/>
          <p:nvPr/>
        </p:nvSpPr>
        <p:spPr>
          <a:xfrm>
            <a:off x="4963085" y="2776334"/>
            <a:ext cx="328132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 </a:t>
            </a:r>
            <a:r>
              <a:rPr kumimoji="0" lang="en-US" altLang="ko-KR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kumimoji="0"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</a:t>
            </a:r>
            <a:endParaRPr kumimoji="0"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직사각형 70"/>
          <p:cNvSpPr/>
          <p:nvPr/>
        </p:nvSpPr>
        <p:spPr>
          <a:xfrm>
            <a:off x="4813163" y="3397872"/>
            <a:ext cx="32813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 </a:t>
            </a:r>
            <a:r>
              <a:rPr kumimoji="0" lang="en-US" altLang="ko-KR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kumimoji="0"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</a:t>
            </a:r>
            <a:endParaRPr kumimoji="0"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직사각형 71"/>
          <p:cNvSpPr/>
          <p:nvPr/>
        </p:nvSpPr>
        <p:spPr>
          <a:xfrm>
            <a:off x="4347250" y="3994532"/>
            <a:ext cx="32813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 </a:t>
            </a:r>
            <a:r>
              <a:rPr kumimoji="0" lang="en-US" altLang="ko-KR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kumimoji="0"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</a:t>
            </a:r>
            <a:endParaRPr kumimoji="0"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715437" y="2571750"/>
            <a:ext cx="1738831" cy="668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 Box 2"/>
          <p:cNvSpPr txBox="1">
            <a:spLocks noChangeArrowheads="1"/>
          </p:cNvSpPr>
          <p:nvPr/>
        </p:nvSpPr>
        <p:spPr bwMode="auto">
          <a:xfrm>
            <a:off x="572640" y="651534"/>
            <a:ext cx="65219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109</Words>
  <Application>Microsoft Office PowerPoint</Application>
  <PresentationFormat>On-screen Show (16:9)</PresentationFormat>
  <Paragraphs>20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2014-03-16T17:48:50Z</dcterms:modified>
</cp:coreProperties>
</file>