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1040476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타원 4"/>
          <p:cNvSpPr/>
          <p:nvPr/>
        </p:nvSpPr>
        <p:spPr>
          <a:xfrm>
            <a:off x="440231" y="2780398"/>
            <a:ext cx="2537792" cy="2537793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60"/>
          <p:cNvGrpSpPr/>
          <p:nvPr/>
        </p:nvGrpSpPr>
        <p:grpSpPr>
          <a:xfrm>
            <a:off x="341530" y="2774019"/>
            <a:ext cx="2799649" cy="2537793"/>
            <a:chOff x="5075123" y="3442121"/>
            <a:chExt cx="2481953" cy="2249809"/>
          </a:xfrm>
        </p:grpSpPr>
        <p:sp>
          <p:nvSpPr>
            <p:cNvPr id="7" name="타원 1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" name="자유형 1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자유형 1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타원 20"/>
          <p:cNvSpPr/>
          <p:nvPr/>
        </p:nvSpPr>
        <p:spPr>
          <a:xfrm>
            <a:off x="3290374" y="2023187"/>
            <a:ext cx="604725" cy="604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그룹 60"/>
          <p:cNvGrpSpPr/>
          <p:nvPr/>
        </p:nvGrpSpPr>
        <p:grpSpPr>
          <a:xfrm>
            <a:off x="3266855" y="2021667"/>
            <a:ext cx="667122" cy="604724"/>
            <a:chOff x="5075123" y="3442121"/>
            <a:chExt cx="2481953" cy="2249809"/>
          </a:xfrm>
        </p:grpSpPr>
        <p:sp>
          <p:nvSpPr>
            <p:cNvPr id="15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8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타원 29"/>
          <p:cNvSpPr/>
          <p:nvPr/>
        </p:nvSpPr>
        <p:spPr>
          <a:xfrm>
            <a:off x="3848960" y="2788272"/>
            <a:ext cx="604725" cy="604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그룹 60"/>
          <p:cNvGrpSpPr/>
          <p:nvPr/>
        </p:nvGrpSpPr>
        <p:grpSpPr>
          <a:xfrm>
            <a:off x="3825441" y="2786752"/>
            <a:ext cx="667122" cy="604724"/>
            <a:chOff x="5075123" y="3442121"/>
            <a:chExt cx="2481953" cy="2249809"/>
          </a:xfrm>
        </p:grpSpPr>
        <p:sp>
          <p:nvSpPr>
            <p:cNvPr id="23" name="타원 31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자유형 3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자유형 3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타원 38"/>
          <p:cNvSpPr/>
          <p:nvPr/>
        </p:nvSpPr>
        <p:spPr>
          <a:xfrm>
            <a:off x="4047506" y="3755879"/>
            <a:ext cx="604725" cy="604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그룹 60"/>
          <p:cNvGrpSpPr/>
          <p:nvPr/>
        </p:nvGrpSpPr>
        <p:grpSpPr>
          <a:xfrm>
            <a:off x="4023987" y="3754359"/>
            <a:ext cx="667122" cy="604724"/>
            <a:chOff x="5075123" y="3442121"/>
            <a:chExt cx="2481953" cy="2249809"/>
          </a:xfrm>
        </p:grpSpPr>
        <p:sp>
          <p:nvSpPr>
            <p:cNvPr id="31" name="타원 4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4" name="자유형 4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자유형 4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타원 47"/>
          <p:cNvSpPr/>
          <p:nvPr/>
        </p:nvSpPr>
        <p:spPr>
          <a:xfrm>
            <a:off x="3848960" y="4747313"/>
            <a:ext cx="604725" cy="604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그룹 60"/>
          <p:cNvGrpSpPr/>
          <p:nvPr/>
        </p:nvGrpSpPr>
        <p:grpSpPr>
          <a:xfrm>
            <a:off x="3825441" y="4745793"/>
            <a:ext cx="667122" cy="604724"/>
            <a:chOff x="5075123" y="3442121"/>
            <a:chExt cx="2481953" cy="2249809"/>
          </a:xfrm>
        </p:grpSpPr>
        <p:sp>
          <p:nvSpPr>
            <p:cNvPr id="41" name="타원 4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4" name="자유형 5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자유형 5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타원 58"/>
          <p:cNvSpPr/>
          <p:nvPr/>
        </p:nvSpPr>
        <p:spPr>
          <a:xfrm>
            <a:off x="3290374" y="5488572"/>
            <a:ext cx="604725" cy="604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그룹 60"/>
          <p:cNvGrpSpPr/>
          <p:nvPr/>
        </p:nvGrpSpPr>
        <p:grpSpPr>
          <a:xfrm>
            <a:off x="3266855" y="5487052"/>
            <a:ext cx="667122" cy="604724"/>
            <a:chOff x="5075123" y="3442121"/>
            <a:chExt cx="2481953" cy="2249809"/>
          </a:xfrm>
        </p:grpSpPr>
        <p:sp>
          <p:nvSpPr>
            <p:cNvPr id="49" name="타원 6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2" name="자유형 6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자유형 6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직사각형 67"/>
          <p:cNvSpPr/>
          <p:nvPr/>
        </p:nvSpPr>
        <p:spPr>
          <a:xfrm>
            <a:off x="3930875" y="2123974"/>
            <a:ext cx="3353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Add text </a:t>
            </a:r>
            <a:r>
              <a:rPr kumimoji="0"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kumimoji="0"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kumimoji="0"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직사각형 68"/>
          <p:cNvSpPr/>
          <p:nvPr/>
        </p:nvSpPr>
        <p:spPr>
          <a:xfrm>
            <a:off x="4509703" y="2889059"/>
            <a:ext cx="3353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Add text </a:t>
            </a:r>
            <a:r>
              <a:rPr kumimoji="0"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kumimoji="0"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kumimoji="0"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직사각형 69"/>
          <p:cNvSpPr/>
          <p:nvPr/>
        </p:nvSpPr>
        <p:spPr>
          <a:xfrm>
            <a:off x="4695960" y="3856666"/>
            <a:ext cx="3353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Add text </a:t>
            </a:r>
            <a:r>
              <a:rPr kumimoji="0"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kumimoji="0"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kumimoji="0"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직사각형 70"/>
          <p:cNvSpPr/>
          <p:nvPr/>
        </p:nvSpPr>
        <p:spPr>
          <a:xfrm>
            <a:off x="4509703" y="4848100"/>
            <a:ext cx="3353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Add text </a:t>
            </a:r>
            <a:r>
              <a:rPr kumimoji="0"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kumimoji="0"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kumimoji="0"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직사각형 71"/>
          <p:cNvSpPr/>
          <p:nvPr/>
        </p:nvSpPr>
        <p:spPr>
          <a:xfrm>
            <a:off x="3930875" y="5589359"/>
            <a:ext cx="3353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Add text </a:t>
            </a:r>
            <a:r>
              <a:rPr kumimoji="0"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kumimoji="0"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kumimoji="0"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1234" y="3627417"/>
            <a:ext cx="2160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1040476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타원 4"/>
          <p:cNvSpPr/>
          <p:nvPr/>
        </p:nvSpPr>
        <p:spPr>
          <a:xfrm>
            <a:off x="440231" y="2780398"/>
            <a:ext cx="2537792" cy="2537793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그룹 60"/>
          <p:cNvGrpSpPr/>
          <p:nvPr/>
        </p:nvGrpSpPr>
        <p:grpSpPr>
          <a:xfrm>
            <a:off x="341530" y="2774019"/>
            <a:ext cx="2799649" cy="2537793"/>
            <a:chOff x="5075123" y="3442121"/>
            <a:chExt cx="2481953" cy="2249809"/>
          </a:xfrm>
        </p:grpSpPr>
        <p:sp>
          <p:nvSpPr>
            <p:cNvPr id="8" name="타원 1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" name="자유형 1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자유형 1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타원 20"/>
          <p:cNvSpPr/>
          <p:nvPr/>
        </p:nvSpPr>
        <p:spPr>
          <a:xfrm>
            <a:off x="3290374" y="2023187"/>
            <a:ext cx="604725" cy="604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60"/>
          <p:cNvGrpSpPr/>
          <p:nvPr/>
        </p:nvGrpSpPr>
        <p:grpSpPr>
          <a:xfrm>
            <a:off x="3266855" y="2021667"/>
            <a:ext cx="667122" cy="604724"/>
            <a:chOff x="5075123" y="3442121"/>
            <a:chExt cx="2481953" cy="2249809"/>
          </a:xfrm>
        </p:grpSpPr>
        <p:sp>
          <p:nvSpPr>
            <p:cNvPr id="16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9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타원 29"/>
          <p:cNvSpPr/>
          <p:nvPr/>
        </p:nvSpPr>
        <p:spPr>
          <a:xfrm>
            <a:off x="3848960" y="2788272"/>
            <a:ext cx="604725" cy="604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60"/>
          <p:cNvGrpSpPr/>
          <p:nvPr/>
        </p:nvGrpSpPr>
        <p:grpSpPr>
          <a:xfrm>
            <a:off x="3825441" y="2786752"/>
            <a:ext cx="667122" cy="604724"/>
            <a:chOff x="5075123" y="3442121"/>
            <a:chExt cx="2481953" cy="2249809"/>
          </a:xfrm>
        </p:grpSpPr>
        <p:sp>
          <p:nvSpPr>
            <p:cNvPr id="24" name="타원 31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7" name="자유형 3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자유형 35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타원 38"/>
          <p:cNvSpPr/>
          <p:nvPr/>
        </p:nvSpPr>
        <p:spPr>
          <a:xfrm>
            <a:off x="4047506" y="3755879"/>
            <a:ext cx="604725" cy="604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" name="그룹 60"/>
          <p:cNvGrpSpPr/>
          <p:nvPr/>
        </p:nvGrpSpPr>
        <p:grpSpPr>
          <a:xfrm>
            <a:off x="4023987" y="3754359"/>
            <a:ext cx="667122" cy="604724"/>
            <a:chOff x="5075123" y="3442121"/>
            <a:chExt cx="2481953" cy="2249809"/>
          </a:xfrm>
        </p:grpSpPr>
        <p:sp>
          <p:nvSpPr>
            <p:cNvPr id="32" name="타원 4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5" name="자유형 4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자유형 4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타원 47"/>
          <p:cNvSpPr/>
          <p:nvPr/>
        </p:nvSpPr>
        <p:spPr>
          <a:xfrm>
            <a:off x="3848960" y="4747313"/>
            <a:ext cx="604725" cy="604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그룹 60"/>
          <p:cNvGrpSpPr/>
          <p:nvPr/>
        </p:nvGrpSpPr>
        <p:grpSpPr>
          <a:xfrm>
            <a:off x="3825441" y="4745793"/>
            <a:ext cx="667122" cy="604724"/>
            <a:chOff x="5075123" y="3442121"/>
            <a:chExt cx="2481953" cy="2249809"/>
          </a:xfrm>
        </p:grpSpPr>
        <p:sp>
          <p:nvSpPr>
            <p:cNvPr id="41" name="타원 4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4" name="자유형 5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자유형 5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타원 58"/>
          <p:cNvSpPr/>
          <p:nvPr/>
        </p:nvSpPr>
        <p:spPr>
          <a:xfrm>
            <a:off x="3290374" y="5488572"/>
            <a:ext cx="604725" cy="604724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그룹 60"/>
          <p:cNvGrpSpPr/>
          <p:nvPr/>
        </p:nvGrpSpPr>
        <p:grpSpPr>
          <a:xfrm>
            <a:off x="3266855" y="5487052"/>
            <a:ext cx="667122" cy="604724"/>
            <a:chOff x="5075123" y="3442121"/>
            <a:chExt cx="2481953" cy="2249809"/>
          </a:xfrm>
        </p:grpSpPr>
        <p:sp>
          <p:nvSpPr>
            <p:cNvPr id="49" name="타원 6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2" name="자유형 6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자유형 6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직사각형 67"/>
          <p:cNvSpPr/>
          <p:nvPr/>
        </p:nvSpPr>
        <p:spPr>
          <a:xfrm>
            <a:off x="3930875" y="2123974"/>
            <a:ext cx="3353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 </a:t>
            </a:r>
            <a:r>
              <a:rPr kumimoji="0"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kumimoji="0"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직사각형 68"/>
          <p:cNvSpPr/>
          <p:nvPr/>
        </p:nvSpPr>
        <p:spPr>
          <a:xfrm>
            <a:off x="4509703" y="2889059"/>
            <a:ext cx="3353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 </a:t>
            </a:r>
            <a:r>
              <a:rPr kumimoji="0"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kumimoji="0"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직사각형 69"/>
          <p:cNvSpPr/>
          <p:nvPr/>
        </p:nvSpPr>
        <p:spPr>
          <a:xfrm>
            <a:off x="4695960" y="3856666"/>
            <a:ext cx="3353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 </a:t>
            </a:r>
            <a:r>
              <a:rPr kumimoji="0"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kumimoji="0"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직사각형 70"/>
          <p:cNvSpPr/>
          <p:nvPr/>
        </p:nvSpPr>
        <p:spPr>
          <a:xfrm>
            <a:off x="4509703" y="4848100"/>
            <a:ext cx="3353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 </a:t>
            </a:r>
            <a:r>
              <a:rPr kumimoji="0"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kumimoji="0"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직사각형 71"/>
          <p:cNvSpPr/>
          <p:nvPr/>
        </p:nvSpPr>
        <p:spPr>
          <a:xfrm>
            <a:off x="3930875" y="5589359"/>
            <a:ext cx="3353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Add text </a:t>
            </a:r>
            <a:r>
              <a:rPr kumimoji="0" lang="en-US" altLang="ko-KR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kumimoji="0"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1234" y="3627417"/>
            <a:ext cx="2160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108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2014-03-16T17:44:00Z</dcterms:modified>
</cp:coreProperties>
</file>