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7658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09557" y="3881314"/>
            <a:ext cx="52006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790134" y="3369619"/>
            <a:ext cx="52200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2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595199" y="267494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53794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23</Words>
  <Application>Microsoft Office PowerPoint</Application>
  <PresentationFormat>On-screen Show (16:9)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24</cp:revision>
  <dcterms:created xsi:type="dcterms:W3CDTF">2014-02-22T02:13:23Z</dcterms:created>
  <dcterms:modified xsi:type="dcterms:W3CDTF">2014-03-14T12:20:17Z</dcterms:modified>
</cp:coreProperties>
</file>