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44980" y="5453355"/>
            <a:ext cx="4982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923928" y="4149080"/>
            <a:ext cx="50040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7559824" y="404664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204857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19</cp:revision>
  <dcterms:created xsi:type="dcterms:W3CDTF">2014-02-22T02:13:23Z</dcterms:created>
  <dcterms:modified xsi:type="dcterms:W3CDTF">2014-03-14T12:17:07Z</dcterms:modified>
</cp:coreProperties>
</file>