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4942909"/>
            <a:ext cx="914399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0" y="4171727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3887923" y="600369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18</cp:revision>
  <dcterms:created xsi:type="dcterms:W3CDTF">2014-02-22T02:13:23Z</dcterms:created>
  <dcterms:modified xsi:type="dcterms:W3CDTF">2014-03-10T17:40:51Z</dcterms:modified>
</cp:coreProperties>
</file>