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0" y="4055372"/>
            <a:ext cx="6012160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10"/>
          <p:cNvSpPr/>
          <p:nvPr/>
        </p:nvSpPr>
        <p:spPr>
          <a:xfrm>
            <a:off x="-7937" y="3324994"/>
            <a:ext cx="6012160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-7937" y="3393955"/>
            <a:ext cx="61561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FREE PPT TEMPLATES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-7937" y="4143056"/>
            <a:ext cx="616411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     INSERT </a:t>
            </a: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275184" y="2787774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26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23</cp:revision>
  <dcterms:created xsi:type="dcterms:W3CDTF">2014-02-22T02:13:23Z</dcterms:created>
  <dcterms:modified xsi:type="dcterms:W3CDTF">2014-03-15T11:58:13Z</dcterms:modified>
</cp:coreProperties>
</file>