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59781" y="1779662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40360" y="555526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055766" y="454790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2014-03-15T03:33:17Z</dcterms:modified>
</cp:coreProperties>
</file>