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566645"/>
            <a:ext cx="86044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PRESENTATION HERE    </a:t>
            </a:r>
            <a:endParaRPr kumimoji="0"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1124744"/>
            <a:ext cx="86044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</a:t>
            </a:r>
          </a:p>
          <a:p>
            <a:pPr algn="r"/>
            <a:r>
              <a:rPr lang="en-US" altLang="ko-KR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7129054" y="5949280"/>
            <a:ext cx="14033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18</cp:revision>
  <dcterms:created xsi:type="dcterms:W3CDTF">2014-02-22T02:13:23Z</dcterms:created>
  <dcterms:modified xsi:type="dcterms:W3CDTF">2014-03-09T17:16:46Z</dcterms:modified>
</cp:coreProperties>
</file>