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71" autoAdjust="0"/>
  </p:normalViewPr>
  <p:slideViewPr>
    <p:cSldViewPr>
      <p:cViewPr>
        <p:scale>
          <a:sx n="130" d="100"/>
          <a:sy n="130" d="100"/>
        </p:scale>
        <p:origin x="-1122" y="-38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ck Background Layout">
    <p:bg>
      <p:bgPr>
        <a:gradFill flip="none" rotWithShape="1">
          <a:gsLst>
            <a:gs pos="77000">
              <a:schemeClr val="tx1">
                <a:lumMod val="75000"/>
                <a:lumOff val="25000"/>
              </a:schemeClr>
            </a:gs>
            <a:gs pos="27000">
              <a:schemeClr val="tx1">
                <a:lumMod val="75000"/>
                <a:lumOff val="25000"/>
              </a:schemeClr>
            </a:gs>
            <a:gs pos="53000">
              <a:schemeClr val="tx1">
                <a:lumMod val="75000"/>
                <a:lumOff val="25000"/>
                <a:alpha val="88000"/>
              </a:schemeClr>
            </a:gs>
            <a:gs pos="100000">
              <a:schemeClr val="tx1">
                <a:lumMod val="85000"/>
                <a:lumOff val="15000"/>
              </a:schemeClr>
            </a:gs>
            <a:gs pos="1000">
              <a:schemeClr val="tx1">
                <a:lumMod val="85000"/>
                <a:lumOff val="1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5641051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929813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  <a:prstGeom prst="rect">
            <a:avLst/>
          </a:prstGeo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051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hite Background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690644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42784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873286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99934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55122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57026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090253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3FDB45A8-0CC5-4418-AFD8-FFB28ABB20FE}" type="datetimeFigureOut">
              <a:rPr lang="ko-KR" altLang="en-US" smtClean="0"/>
              <a:t>2014-03-17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fld id="{5D066E4A-ADAA-4178-B525-AB0902DB549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15018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00000">
              <a:schemeClr val="bg1">
                <a:lumMod val="85000"/>
                <a:alpha val="60000"/>
              </a:schemeClr>
            </a:gs>
            <a:gs pos="0">
              <a:schemeClr val="bg1">
                <a:lumMod val="85000"/>
                <a:alpha val="60000"/>
              </a:schemeClr>
            </a:gs>
            <a:gs pos="50000">
              <a:schemeClr val="bg1"/>
            </a:gs>
            <a:gs pos="73000">
              <a:schemeClr val="bg1"/>
            </a:gs>
            <a:gs pos="26000">
              <a:schemeClr val="bg1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152305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49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charts-design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Box 33">
            <a:hlinkClick r:id="rId2"/>
          </p:cNvPr>
          <p:cNvSpPr txBox="1"/>
          <p:nvPr/>
        </p:nvSpPr>
        <p:spPr>
          <a:xfrm>
            <a:off x="1079" y="4876586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 Free PPT Diagrams : ALLPPT.com</a:t>
            </a:r>
            <a:endParaRPr lang="en-US" altLang="ko-KR" sz="32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62275"/>
            <a:ext cx="6103590" cy="3479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92"/>
          <p:cNvSpPr>
            <a:spLocks noChangeArrowheads="1"/>
          </p:cNvSpPr>
          <p:nvPr/>
        </p:nvSpPr>
        <p:spPr bwMode="auto">
          <a:xfrm rot="16200000" flipH="1">
            <a:off x="1819649" y="1239342"/>
            <a:ext cx="508525" cy="62044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AutoShape 92"/>
          <p:cNvSpPr>
            <a:spLocks noChangeArrowheads="1"/>
          </p:cNvSpPr>
          <p:nvPr/>
        </p:nvSpPr>
        <p:spPr bwMode="auto">
          <a:xfrm rot="5400000" flipH="1">
            <a:off x="4646330" y="-966624"/>
            <a:ext cx="508522" cy="503238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394209" y="1324562"/>
            <a:ext cx="4770079" cy="459790"/>
          </a:xfrm>
          <a:prstGeom prst="round2Same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92"/>
          <p:cNvSpPr>
            <a:spLocks noChangeArrowheads="1"/>
          </p:cNvSpPr>
          <p:nvPr/>
        </p:nvSpPr>
        <p:spPr bwMode="auto">
          <a:xfrm rot="16200000" flipH="1">
            <a:off x="1819649" y="1917376"/>
            <a:ext cx="508525" cy="62044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92"/>
          <p:cNvSpPr>
            <a:spLocks noChangeArrowheads="1"/>
          </p:cNvSpPr>
          <p:nvPr/>
        </p:nvSpPr>
        <p:spPr bwMode="auto">
          <a:xfrm rot="5400000" flipH="1">
            <a:off x="4646330" y="-288590"/>
            <a:ext cx="508522" cy="503238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92"/>
          <p:cNvSpPr>
            <a:spLocks noChangeArrowheads="1"/>
          </p:cNvSpPr>
          <p:nvPr/>
        </p:nvSpPr>
        <p:spPr bwMode="auto">
          <a:xfrm rot="16200000" flipH="1">
            <a:off x="1819649" y="2595411"/>
            <a:ext cx="508525" cy="62044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92"/>
          <p:cNvSpPr>
            <a:spLocks noChangeArrowheads="1"/>
          </p:cNvSpPr>
          <p:nvPr/>
        </p:nvSpPr>
        <p:spPr bwMode="auto">
          <a:xfrm rot="5400000" flipH="1">
            <a:off x="4646330" y="389445"/>
            <a:ext cx="508522" cy="503238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AutoShape 92"/>
          <p:cNvSpPr>
            <a:spLocks noChangeArrowheads="1"/>
          </p:cNvSpPr>
          <p:nvPr/>
        </p:nvSpPr>
        <p:spPr bwMode="auto">
          <a:xfrm rot="16200000" flipH="1">
            <a:off x="1819649" y="3273445"/>
            <a:ext cx="508525" cy="62044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AutoShape 92"/>
          <p:cNvSpPr>
            <a:spLocks noChangeArrowheads="1"/>
          </p:cNvSpPr>
          <p:nvPr/>
        </p:nvSpPr>
        <p:spPr bwMode="auto">
          <a:xfrm rot="5400000" flipH="1">
            <a:off x="4646330" y="1067479"/>
            <a:ext cx="508522" cy="503238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AutoShape 92"/>
          <p:cNvSpPr>
            <a:spLocks noChangeArrowheads="1"/>
          </p:cNvSpPr>
          <p:nvPr/>
        </p:nvSpPr>
        <p:spPr bwMode="auto">
          <a:xfrm rot="16200000" flipH="1">
            <a:off x="1819649" y="3951479"/>
            <a:ext cx="508525" cy="62044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50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AutoShape 92"/>
          <p:cNvSpPr>
            <a:spLocks noChangeArrowheads="1"/>
          </p:cNvSpPr>
          <p:nvPr/>
        </p:nvSpPr>
        <p:spPr bwMode="auto">
          <a:xfrm rot="5400000" flipH="1">
            <a:off x="4646330" y="1745513"/>
            <a:ext cx="508522" cy="503238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5" name="직사각형 108"/>
          <p:cNvSpPr/>
          <p:nvPr/>
        </p:nvSpPr>
        <p:spPr>
          <a:xfrm>
            <a:off x="1923914" y="1282921"/>
            <a:ext cx="5473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6" name="직사각형 109"/>
          <p:cNvSpPr/>
          <p:nvPr/>
        </p:nvSpPr>
        <p:spPr>
          <a:xfrm>
            <a:off x="1923913" y="1960956"/>
            <a:ext cx="5610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직사각형 110"/>
          <p:cNvSpPr/>
          <p:nvPr/>
        </p:nvSpPr>
        <p:spPr>
          <a:xfrm>
            <a:off x="1923913" y="2638990"/>
            <a:ext cx="5610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8" name="직사각형 112"/>
          <p:cNvSpPr/>
          <p:nvPr/>
        </p:nvSpPr>
        <p:spPr>
          <a:xfrm>
            <a:off x="1923913" y="3317025"/>
            <a:ext cx="5610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9" name="직사각형 113"/>
          <p:cNvSpPr/>
          <p:nvPr/>
        </p:nvSpPr>
        <p:spPr>
          <a:xfrm>
            <a:off x="1923914" y="3995059"/>
            <a:ext cx="5473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384135" y="1998360"/>
            <a:ext cx="4770079" cy="459790"/>
          </a:xfrm>
          <a:prstGeom prst="round2Same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384400" y="2670847"/>
            <a:ext cx="4770079" cy="459790"/>
          </a:xfrm>
          <a:prstGeom prst="round2Same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384134" y="3353773"/>
            <a:ext cx="4770079" cy="459790"/>
          </a:xfrm>
          <a:prstGeom prst="round2Same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384399" y="4029387"/>
            <a:ext cx="4770079" cy="459790"/>
          </a:xfrm>
          <a:prstGeom prst="round2Same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34048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Text Box 2"/>
          <p:cNvSpPr txBox="1">
            <a:spLocks noChangeArrowheads="1"/>
          </p:cNvSpPr>
          <p:nvPr/>
        </p:nvSpPr>
        <p:spPr bwMode="auto">
          <a:xfrm>
            <a:off x="1" y="123478"/>
            <a:ext cx="91440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ko-KR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  Free PPT Chart Diagrams : ALLPPT.com</a:t>
            </a:r>
            <a:endParaRPr lang="en-US" altLang="ko-KR" sz="32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5" name="TextBox 34">
            <a:hlinkClick r:id="rId2"/>
          </p:cNvPr>
          <p:cNvSpPr txBox="1"/>
          <p:nvPr/>
        </p:nvSpPr>
        <p:spPr>
          <a:xfrm>
            <a:off x="-9947" y="4803998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</a:t>
            </a:r>
            <a:r>
              <a:rPr lang="en-US" altLang="ko-KR" sz="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ext Box 2"/>
          <p:cNvSpPr txBox="1">
            <a:spLocks noChangeArrowheads="1"/>
          </p:cNvSpPr>
          <p:nvPr/>
        </p:nvSpPr>
        <p:spPr bwMode="auto">
          <a:xfrm>
            <a:off x="628650" y="662275"/>
            <a:ext cx="61035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24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own sub </a:t>
            </a:r>
            <a:r>
              <a:rPr kumimoji="0" lang="en-US" altLang="ko-KR" sz="2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headline</a:t>
            </a:r>
            <a:endParaRPr kumimoji="0" lang="en-US" altLang="ko-KR" sz="1300" b="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AutoShape 92"/>
          <p:cNvSpPr>
            <a:spLocks noChangeArrowheads="1"/>
          </p:cNvSpPr>
          <p:nvPr/>
        </p:nvSpPr>
        <p:spPr bwMode="auto">
          <a:xfrm rot="16200000" flipH="1">
            <a:off x="1819649" y="1239342"/>
            <a:ext cx="508525" cy="62044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AutoShape 92"/>
          <p:cNvSpPr>
            <a:spLocks noChangeArrowheads="1"/>
          </p:cNvSpPr>
          <p:nvPr/>
        </p:nvSpPr>
        <p:spPr bwMode="auto">
          <a:xfrm rot="5400000" flipH="1">
            <a:off x="4646330" y="-966624"/>
            <a:ext cx="508522" cy="503238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394209" y="1324562"/>
            <a:ext cx="4770079" cy="459790"/>
          </a:xfrm>
          <a:prstGeom prst="round2Same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AutoShape 92"/>
          <p:cNvSpPr>
            <a:spLocks noChangeArrowheads="1"/>
          </p:cNvSpPr>
          <p:nvPr/>
        </p:nvSpPr>
        <p:spPr bwMode="auto">
          <a:xfrm rot="16200000" flipH="1">
            <a:off x="1819649" y="1917376"/>
            <a:ext cx="508525" cy="62044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60000"/>
              <a:lumOff val="40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AutoShape 92"/>
          <p:cNvSpPr>
            <a:spLocks noChangeArrowheads="1"/>
          </p:cNvSpPr>
          <p:nvPr/>
        </p:nvSpPr>
        <p:spPr bwMode="auto">
          <a:xfrm rot="5400000" flipH="1">
            <a:off x="4646330" y="-288590"/>
            <a:ext cx="508522" cy="503238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AutoShape 92"/>
          <p:cNvSpPr>
            <a:spLocks noChangeArrowheads="1"/>
          </p:cNvSpPr>
          <p:nvPr/>
        </p:nvSpPr>
        <p:spPr bwMode="auto">
          <a:xfrm rot="16200000" flipH="1">
            <a:off x="1819649" y="2595411"/>
            <a:ext cx="508525" cy="62044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AutoShape 92"/>
          <p:cNvSpPr>
            <a:spLocks noChangeArrowheads="1"/>
          </p:cNvSpPr>
          <p:nvPr/>
        </p:nvSpPr>
        <p:spPr bwMode="auto">
          <a:xfrm rot="5400000" flipH="1">
            <a:off x="4646330" y="389445"/>
            <a:ext cx="508522" cy="503238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AutoShape 92"/>
          <p:cNvSpPr>
            <a:spLocks noChangeArrowheads="1"/>
          </p:cNvSpPr>
          <p:nvPr/>
        </p:nvSpPr>
        <p:spPr bwMode="auto">
          <a:xfrm rot="16200000" flipH="1">
            <a:off x="1819649" y="3273445"/>
            <a:ext cx="508525" cy="62044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75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AutoShape 92"/>
          <p:cNvSpPr>
            <a:spLocks noChangeArrowheads="1"/>
          </p:cNvSpPr>
          <p:nvPr/>
        </p:nvSpPr>
        <p:spPr bwMode="auto">
          <a:xfrm rot="5400000" flipH="1">
            <a:off x="4646330" y="1067479"/>
            <a:ext cx="508522" cy="503238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4" name="AutoShape 92"/>
          <p:cNvSpPr>
            <a:spLocks noChangeArrowheads="1"/>
          </p:cNvSpPr>
          <p:nvPr/>
        </p:nvSpPr>
        <p:spPr bwMode="auto">
          <a:xfrm rot="16200000" flipH="1">
            <a:off x="1819649" y="3951479"/>
            <a:ext cx="508525" cy="620447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>
              <a:lumMod val="50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AutoShape 92"/>
          <p:cNvSpPr>
            <a:spLocks noChangeArrowheads="1"/>
          </p:cNvSpPr>
          <p:nvPr/>
        </p:nvSpPr>
        <p:spPr bwMode="auto">
          <a:xfrm rot="5400000" flipH="1">
            <a:off x="4646330" y="1745513"/>
            <a:ext cx="508522" cy="5032381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bg1">
              <a:lumMod val="85000"/>
            </a:schemeClr>
          </a:solidFill>
          <a:ln>
            <a:noFill/>
            <a:headEnd/>
            <a:tailEnd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kumimoji="0"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직사각형 108"/>
          <p:cNvSpPr/>
          <p:nvPr/>
        </p:nvSpPr>
        <p:spPr>
          <a:xfrm>
            <a:off x="1923914" y="1282921"/>
            <a:ext cx="5473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</a:t>
            </a:r>
            <a:r>
              <a:rPr lang="en-US" altLang="ko-KR" sz="28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endParaRPr lang="ko-KR" altLang="en-US" sz="2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직사각형 109"/>
          <p:cNvSpPr/>
          <p:nvPr/>
        </p:nvSpPr>
        <p:spPr>
          <a:xfrm>
            <a:off x="1923913" y="1960956"/>
            <a:ext cx="5610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B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직사각형 110"/>
          <p:cNvSpPr/>
          <p:nvPr/>
        </p:nvSpPr>
        <p:spPr>
          <a:xfrm>
            <a:off x="1923913" y="2638990"/>
            <a:ext cx="5610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직사각형 112"/>
          <p:cNvSpPr/>
          <p:nvPr/>
        </p:nvSpPr>
        <p:spPr>
          <a:xfrm>
            <a:off x="1923913" y="3317025"/>
            <a:ext cx="56109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D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직사각형 113"/>
          <p:cNvSpPr/>
          <p:nvPr/>
        </p:nvSpPr>
        <p:spPr>
          <a:xfrm>
            <a:off x="1923914" y="3995059"/>
            <a:ext cx="547330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sz="2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E </a:t>
            </a:r>
            <a:endParaRPr lang="ko-KR" altLang="en-US" sz="2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TextBox 20"/>
          <p:cNvSpPr txBox="1"/>
          <p:nvPr/>
        </p:nvSpPr>
        <p:spPr>
          <a:xfrm>
            <a:off x="2384135" y="1998360"/>
            <a:ext cx="4770079" cy="459790"/>
          </a:xfrm>
          <a:prstGeom prst="round2Same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2384400" y="2670847"/>
            <a:ext cx="4770079" cy="459790"/>
          </a:xfrm>
          <a:prstGeom prst="round2Same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384134" y="3353773"/>
            <a:ext cx="4770079" cy="459790"/>
          </a:xfrm>
          <a:prstGeom prst="round2Same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2384399" y="4029387"/>
            <a:ext cx="4770079" cy="459790"/>
          </a:xfrm>
          <a:prstGeom prst="round2Same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r>
              <a:rPr lang="en-US" altLang="ko-KR" sz="1200" b="1" dirty="0" smtClean="0">
                <a:latin typeface="Arial" pitchFamily="34" charset="0"/>
                <a:cs typeface="Arial" pitchFamily="34" charset="0"/>
              </a:rPr>
              <a:t>Text here text here</a:t>
            </a:r>
          </a:p>
          <a:p>
            <a:r>
              <a:rPr lang="en-US" altLang="ko-KR" sz="105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 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Add text add text add text add text add text add text add text add 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 add </a:t>
            </a:r>
            <a:r>
              <a:rPr lang="en-US" altLang="ko-KR" sz="8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text</a:t>
            </a:r>
            <a:endParaRPr lang="ko-KR" altLang="en-US" sz="8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569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1396</TotalTime>
  <Words>319</Words>
  <Application>Microsoft Office PowerPoint</Application>
  <PresentationFormat>On-screen Show (16:9)</PresentationFormat>
  <Paragraphs>36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ALLPPT.COM</dc:title>
  <dc:creator>ALLPPT.COM</dc:creator>
  <cp:lastModifiedBy>Registered User</cp:lastModifiedBy>
  <cp:revision>25</cp:revision>
  <dcterms:created xsi:type="dcterms:W3CDTF">2014-02-28T09:23:05Z</dcterms:created>
  <dcterms:modified xsi:type="dcterms:W3CDTF">2014-03-16T18:07:29Z</dcterms:modified>
</cp:coreProperties>
</file>