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0447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8"/>
          <p:cNvGrpSpPr/>
          <p:nvPr/>
        </p:nvGrpSpPr>
        <p:grpSpPr>
          <a:xfrm>
            <a:off x="1781690" y="1772816"/>
            <a:ext cx="5561569" cy="675076"/>
            <a:chOff x="2006716" y="1628800"/>
            <a:chExt cx="5561569" cy="675076"/>
          </a:xfrm>
        </p:grpSpPr>
        <p:sp>
          <p:nvSpPr>
            <p:cNvPr id="6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92"/>
          <p:cNvGrpSpPr/>
          <p:nvPr/>
        </p:nvGrpSpPr>
        <p:grpSpPr>
          <a:xfrm>
            <a:off x="1781690" y="2672916"/>
            <a:ext cx="5561569" cy="675076"/>
            <a:chOff x="2006716" y="1628800"/>
            <a:chExt cx="5561569" cy="675076"/>
          </a:xfrm>
        </p:grpSpPr>
        <p:sp>
          <p:nvSpPr>
            <p:cNvPr id="10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그룹 96"/>
          <p:cNvGrpSpPr/>
          <p:nvPr/>
        </p:nvGrpSpPr>
        <p:grpSpPr>
          <a:xfrm>
            <a:off x="1781690" y="3573016"/>
            <a:ext cx="5561569" cy="675076"/>
            <a:chOff x="2006716" y="1628800"/>
            <a:chExt cx="5561569" cy="675076"/>
          </a:xfrm>
        </p:grpSpPr>
        <p:sp>
          <p:nvSpPr>
            <p:cNvPr id="14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100"/>
          <p:cNvGrpSpPr/>
          <p:nvPr/>
        </p:nvGrpSpPr>
        <p:grpSpPr>
          <a:xfrm>
            <a:off x="1781690" y="4473116"/>
            <a:ext cx="5561569" cy="675076"/>
            <a:chOff x="2006716" y="1628800"/>
            <a:chExt cx="5561569" cy="675076"/>
          </a:xfrm>
        </p:grpSpPr>
        <p:sp>
          <p:nvSpPr>
            <p:cNvPr id="18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그룹 104"/>
          <p:cNvGrpSpPr/>
          <p:nvPr/>
        </p:nvGrpSpPr>
        <p:grpSpPr>
          <a:xfrm>
            <a:off x="1781690" y="5373216"/>
            <a:ext cx="5561569" cy="675076"/>
            <a:chOff x="2006716" y="1628800"/>
            <a:chExt cx="5561569" cy="675076"/>
          </a:xfrm>
        </p:grpSpPr>
        <p:sp>
          <p:nvSpPr>
            <p:cNvPr id="22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5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직사각형 108"/>
          <p:cNvSpPr/>
          <p:nvPr/>
        </p:nvSpPr>
        <p:spPr>
          <a:xfrm>
            <a:off x="1916705" y="1817822"/>
            <a:ext cx="530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109"/>
          <p:cNvSpPr/>
          <p:nvPr/>
        </p:nvSpPr>
        <p:spPr>
          <a:xfrm>
            <a:off x="1916705" y="27179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110"/>
          <p:cNvSpPr/>
          <p:nvPr/>
        </p:nvSpPr>
        <p:spPr>
          <a:xfrm>
            <a:off x="1916705" y="36180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12"/>
          <p:cNvSpPr/>
          <p:nvPr/>
        </p:nvSpPr>
        <p:spPr>
          <a:xfrm>
            <a:off x="1916705" y="45181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13"/>
          <p:cNvSpPr/>
          <p:nvPr/>
        </p:nvSpPr>
        <p:spPr>
          <a:xfrm>
            <a:off x="1916705" y="5418222"/>
            <a:ext cx="530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628650" y="100447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그룹 88"/>
          <p:cNvGrpSpPr/>
          <p:nvPr/>
        </p:nvGrpSpPr>
        <p:grpSpPr>
          <a:xfrm>
            <a:off x="1781690" y="1772816"/>
            <a:ext cx="5561569" cy="675076"/>
            <a:chOff x="2006716" y="1628800"/>
            <a:chExt cx="5561569" cy="675076"/>
          </a:xfrm>
        </p:grpSpPr>
        <p:sp>
          <p:nvSpPr>
            <p:cNvPr id="33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92"/>
          <p:cNvGrpSpPr/>
          <p:nvPr/>
        </p:nvGrpSpPr>
        <p:grpSpPr>
          <a:xfrm>
            <a:off x="1781690" y="2672916"/>
            <a:ext cx="5561569" cy="675076"/>
            <a:chOff x="2006716" y="1628800"/>
            <a:chExt cx="5561569" cy="675076"/>
          </a:xfrm>
        </p:grpSpPr>
        <p:sp>
          <p:nvSpPr>
            <p:cNvPr id="38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96"/>
          <p:cNvGrpSpPr/>
          <p:nvPr/>
        </p:nvGrpSpPr>
        <p:grpSpPr>
          <a:xfrm>
            <a:off x="1781690" y="3573016"/>
            <a:ext cx="5561569" cy="675076"/>
            <a:chOff x="2006716" y="1628800"/>
            <a:chExt cx="5561569" cy="675076"/>
          </a:xfrm>
        </p:grpSpPr>
        <p:sp>
          <p:nvSpPr>
            <p:cNvPr id="42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" name="그룹 100"/>
          <p:cNvGrpSpPr/>
          <p:nvPr/>
        </p:nvGrpSpPr>
        <p:grpSpPr>
          <a:xfrm>
            <a:off x="1781690" y="4473116"/>
            <a:ext cx="5561569" cy="675076"/>
            <a:chOff x="2006716" y="1628800"/>
            <a:chExt cx="5561569" cy="675076"/>
          </a:xfrm>
        </p:grpSpPr>
        <p:sp>
          <p:nvSpPr>
            <p:cNvPr id="46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104"/>
          <p:cNvGrpSpPr/>
          <p:nvPr/>
        </p:nvGrpSpPr>
        <p:grpSpPr>
          <a:xfrm>
            <a:off x="1781690" y="5373216"/>
            <a:ext cx="5561569" cy="675076"/>
            <a:chOff x="2006716" y="1628800"/>
            <a:chExt cx="5561569" cy="675076"/>
          </a:xfrm>
        </p:grpSpPr>
        <p:sp>
          <p:nvSpPr>
            <p:cNvPr id="50" name="AutoShape 92"/>
            <p:cNvSpPr>
              <a:spLocks noChangeArrowheads="1"/>
            </p:cNvSpPr>
            <p:nvPr/>
          </p:nvSpPr>
          <p:spPr bwMode="auto">
            <a:xfrm rot="16200000" flipH="1">
              <a:off x="1969808" y="1665710"/>
              <a:ext cx="675074" cy="60125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50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AutoShape 92"/>
            <p:cNvSpPr>
              <a:spLocks noChangeArrowheads="1"/>
            </p:cNvSpPr>
            <p:nvPr/>
          </p:nvSpPr>
          <p:spPr bwMode="auto">
            <a:xfrm rot="5400000" flipH="1">
              <a:off x="4709062" y="-472027"/>
              <a:ext cx="675070" cy="48767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617735" y="1628800"/>
              <a:ext cx="4950550" cy="661452"/>
            </a:xfrm>
            <a:prstGeom prst="round2Same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smtClean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 add text add text add text add text add text add text</a:t>
              </a:r>
            </a:p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add text add text add text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" name="직사각형 108"/>
          <p:cNvSpPr/>
          <p:nvPr/>
        </p:nvSpPr>
        <p:spPr>
          <a:xfrm>
            <a:off x="1916705" y="1817822"/>
            <a:ext cx="530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9"/>
          <p:cNvSpPr/>
          <p:nvPr/>
        </p:nvSpPr>
        <p:spPr>
          <a:xfrm>
            <a:off x="1916705" y="27179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10"/>
          <p:cNvSpPr/>
          <p:nvPr/>
        </p:nvSpPr>
        <p:spPr>
          <a:xfrm>
            <a:off x="1916705" y="36180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12"/>
          <p:cNvSpPr/>
          <p:nvPr/>
        </p:nvSpPr>
        <p:spPr>
          <a:xfrm>
            <a:off x="1916705" y="451812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3"/>
          <p:cNvSpPr/>
          <p:nvPr/>
        </p:nvSpPr>
        <p:spPr>
          <a:xfrm>
            <a:off x="1916705" y="5418222"/>
            <a:ext cx="530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348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2014-03-16T18:01:50Z</dcterms:modified>
</cp:coreProperties>
</file>