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80"/>
          <p:cNvSpPr>
            <a:spLocks noChangeArrowheads="1"/>
          </p:cNvSpPr>
          <p:nvPr/>
        </p:nvSpPr>
        <p:spPr bwMode="auto">
          <a:xfrm>
            <a:off x="1115616" y="3430747"/>
            <a:ext cx="2990520" cy="772849"/>
          </a:xfrm>
          <a:prstGeom prst="ellipse">
            <a:avLst/>
          </a:prstGeom>
          <a:gradFill rotWithShape="1">
            <a:gsLst>
              <a:gs pos="0">
                <a:schemeClr val="tx1">
                  <a:alpha val="39998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3631" y="669006"/>
            <a:ext cx="6324633" cy="36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8557" y="1106273"/>
            <a:ext cx="5609667" cy="372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9015" y="4128510"/>
            <a:ext cx="6111083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8" name="모서리가 둥근 직사각형 80"/>
          <p:cNvSpPr/>
          <p:nvPr/>
        </p:nvSpPr>
        <p:spPr>
          <a:xfrm>
            <a:off x="4921417" y="1779663"/>
            <a:ext cx="2668682" cy="106059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모서리가 둥근 직사각형 81"/>
          <p:cNvSpPr/>
          <p:nvPr/>
        </p:nvSpPr>
        <p:spPr>
          <a:xfrm>
            <a:off x="4921417" y="2922266"/>
            <a:ext cx="2668682" cy="1060590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그룹 82"/>
          <p:cNvGrpSpPr/>
          <p:nvPr/>
        </p:nvGrpSpPr>
        <p:grpSpPr>
          <a:xfrm>
            <a:off x="5069261" y="1951806"/>
            <a:ext cx="2401047" cy="731487"/>
            <a:chOff x="1411094" y="1711905"/>
            <a:chExt cx="2159799" cy="937121"/>
          </a:xfrm>
        </p:grpSpPr>
        <p:sp>
          <p:nvSpPr>
            <p:cNvPr id="11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sz="2000" dirty="0"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1457130" y="2071945"/>
              <a:ext cx="2113763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그룹 85"/>
          <p:cNvGrpSpPr/>
          <p:nvPr/>
        </p:nvGrpSpPr>
        <p:grpSpPr>
          <a:xfrm>
            <a:off x="5054631" y="3084849"/>
            <a:ext cx="2401047" cy="731487"/>
            <a:chOff x="1411094" y="1711905"/>
            <a:chExt cx="2159799" cy="937121"/>
          </a:xfrm>
        </p:grpSpPr>
        <p:sp>
          <p:nvSpPr>
            <p:cNvPr id="14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1457130" y="2071945"/>
              <a:ext cx="2113763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6" name="그림 19" descr="1.png"/>
          <p:cNvPicPr>
            <a:picLocks noChangeAspect="1"/>
          </p:cNvPicPr>
          <p:nvPr/>
        </p:nvPicPr>
        <p:blipFill>
          <a:blip r:embed="rId3" cstate="print">
            <a:lum bright="7000" contrast="15000"/>
          </a:blip>
          <a:srcRect l="36215" t="19167" r="29826" b="40810"/>
          <a:stretch>
            <a:fillRect/>
          </a:stretch>
        </p:blipFill>
        <p:spPr>
          <a:xfrm>
            <a:off x="1398985" y="1779662"/>
            <a:ext cx="2423782" cy="214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80"/>
          <p:cNvSpPr>
            <a:spLocks noChangeArrowheads="1"/>
          </p:cNvSpPr>
          <p:nvPr/>
        </p:nvSpPr>
        <p:spPr bwMode="auto">
          <a:xfrm>
            <a:off x="1115616" y="3430747"/>
            <a:ext cx="2990520" cy="772849"/>
          </a:xfrm>
          <a:prstGeom prst="ellipse">
            <a:avLst/>
          </a:prstGeom>
          <a:gradFill rotWithShape="1">
            <a:gsLst>
              <a:gs pos="0">
                <a:schemeClr val="tx1">
                  <a:alpha val="39998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3631" y="669006"/>
            <a:ext cx="63246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8557" y="1106273"/>
            <a:ext cx="5609667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9015" y="4128510"/>
            <a:ext cx="6111083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8" name="모서리가 둥근 직사각형 80"/>
          <p:cNvSpPr/>
          <p:nvPr/>
        </p:nvSpPr>
        <p:spPr>
          <a:xfrm>
            <a:off x="4921417" y="1779663"/>
            <a:ext cx="2668682" cy="106059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모서리가 둥근 직사각형 81"/>
          <p:cNvSpPr/>
          <p:nvPr/>
        </p:nvSpPr>
        <p:spPr>
          <a:xfrm>
            <a:off x="4921417" y="2922266"/>
            <a:ext cx="2668682" cy="1060590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그룹 82"/>
          <p:cNvGrpSpPr/>
          <p:nvPr/>
        </p:nvGrpSpPr>
        <p:grpSpPr>
          <a:xfrm>
            <a:off x="5069261" y="1951806"/>
            <a:ext cx="2401047" cy="731487"/>
            <a:chOff x="1411094" y="1711905"/>
            <a:chExt cx="2159799" cy="937121"/>
          </a:xfrm>
        </p:grpSpPr>
        <p:sp>
          <p:nvSpPr>
            <p:cNvPr id="11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sz="2000" dirty="0"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1457130" y="2071945"/>
              <a:ext cx="2113763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그룹 85"/>
          <p:cNvGrpSpPr/>
          <p:nvPr/>
        </p:nvGrpSpPr>
        <p:grpSpPr>
          <a:xfrm>
            <a:off x="5054631" y="3084849"/>
            <a:ext cx="2401047" cy="731487"/>
            <a:chOff x="1411094" y="1711905"/>
            <a:chExt cx="2159799" cy="937121"/>
          </a:xfrm>
        </p:grpSpPr>
        <p:sp>
          <p:nvSpPr>
            <p:cNvPr id="14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1457130" y="2071945"/>
              <a:ext cx="2113763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5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6" name="그림 19" descr="1.png"/>
          <p:cNvPicPr>
            <a:picLocks noChangeAspect="1"/>
          </p:cNvPicPr>
          <p:nvPr/>
        </p:nvPicPr>
        <p:blipFill>
          <a:blip r:embed="rId3" cstate="print">
            <a:lum bright="7000" contrast="15000"/>
          </a:blip>
          <a:srcRect l="36215" t="19167" r="29826" b="40810"/>
          <a:stretch>
            <a:fillRect/>
          </a:stretch>
        </p:blipFill>
        <p:spPr>
          <a:xfrm>
            <a:off x="1398985" y="1779662"/>
            <a:ext cx="2423782" cy="214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203</Words>
  <Application>Microsoft Office PowerPoint</Application>
  <PresentationFormat>On-screen Show (16:9)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2014-03-15T00:28:48Z</dcterms:modified>
</cp:coreProperties>
</file>