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0"/>
          <p:cNvSpPr>
            <a:spLocks noChangeArrowheads="1"/>
          </p:cNvSpPr>
          <p:nvPr/>
        </p:nvSpPr>
        <p:spPr bwMode="auto">
          <a:xfrm>
            <a:off x="605777" y="4743146"/>
            <a:ext cx="3831208" cy="990110"/>
          </a:xfrm>
          <a:prstGeom prst="ellipse">
            <a:avLst/>
          </a:prstGeom>
          <a:gradFill rotWithShape="1">
            <a:gsLst>
              <a:gs pos="0">
                <a:schemeClr val="tx1">
                  <a:alpha val="39998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3748" y="1511003"/>
            <a:ext cx="7186644" cy="4778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3" name="모서리가 둥근 직사각형 80"/>
          <p:cNvSpPr/>
          <p:nvPr/>
        </p:nvSpPr>
        <p:spPr>
          <a:xfrm>
            <a:off x="5481457" y="2627912"/>
            <a:ext cx="2600933" cy="1358740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모서리가 둥근 직사각형 81"/>
          <p:cNvSpPr/>
          <p:nvPr/>
        </p:nvSpPr>
        <p:spPr>
          <a:xfrm>
            <a:off x="5481457" y="4091721"/>
            <a:ext cx="2600933" cy="1358740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그룹 82"/>
          <p:cNvGrpSpPr/>
          <p:nvPr/>
        </p:nvGrpSpPr>
        <p:grpSpPr>
          <a:xfrm>
            <a:off x="5652121" y="2846039"/>
            <a:ext cx="2340092" cy="937121"/>
            <a:chOff x="1411094" y="1711905"/>
            <a:chExt cx="2159799" cy="937121"/>
          </a:xfrm>
        </p:grpSpPr>
        <p:sp>
          <p:nvSpPr>
            <p:cNvPr id="16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175475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en-US" altLang="ko-KR" sz="200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17" name="TextBox 16"/>
            <p:cNvSpPr txBox="1"/>
            <p:nvPr/>
          </p:nvSpPr>
          <p:spPr bwMode="auto">
            <a:xfrm>
              <a:off x="1457130" y="2071945"/>
              <a:ext cx="2113763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8" name="그룹 85"/>
          <p:cNvGrpSpPr/>
          <p:nvPr/>
        </p:nvGrpSpPr>
        <p:grpSpPr>
          <a:xfrm>
            <a:off x="5652121" y="4300009"/>
            <a:ext cx="2340092" cy="937121"/>
            <a:chOff x="1411094" y="1711905"/>
            <a:chExt cx="2159799" cy="937121"/>
          </a:xfrm>
        </p:grpSpPr>
        <p:sp>
          <p:nvSpPr>
            <p:cNvPr id="19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175475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en-US" altLang="ko-KR" sz="20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20" name="TextBox 19"/>
            <p:cNvSpPr txBox="1"/>
            <p:nvPr/>
          </p:nvSpPr>
          <p:spPr bwMode="auto">
            <a:xfrm>
              <a:off x="1457130" y="2071945"/>
              <a:ext cx="2113763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21" name="그림 19" descr="1.png"/>
          <p:cNvPicPr>
            <a:picLocks noChangeAspect="1"/>
          </p:cNvPicPr>
          <p:nvPr/>
        </p:nvPicPr>
        <p:blipFill>
          <a:blip r:embed="rId3" cstate="print">
            <a:lum bright="7000" contrast="15000"/>
          </a:blip>
          <a:srcRect l="36215" t="19167" r="29826" b="40810"/>
          <a:stretch>
            <a:fillRect/>
          </a:stretch>
        </p:blipFill>
        <p:spPr>
          <a:xfrm>
            <a:off x="968806" y="2627911"/>
            <a:ext cx="3105150" cy="274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80"/>
          <p:cNvSpPr>
            <a:spLocks noChangeArrowheads="1"/>
          </p:cNvSpPr>
          <p:nvPr/>
        </p:nvSpPr>
        <p:spPr bwMode="auto">
          <a:xfrm>
            <a:off x="605777" y="4743146"/>
            <a:ext cx="3831208" cy="990110"/>
          </a:xfrm>
          <a:prstGeom prst="ellipse">
            <a:avLst/>
          </a:prstGeom>
          <a:gradFill rotWithShape="1">
            <a:gsLst>
              <a:gs pos="0">
                <a:schemeClr val="tx1">
                  <a:alpha val="39998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3748" y="1511003"/>
            <a:ext cx="7186644" cy="4778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9" name="모서리가 둥근 직사각형 80"/>
          <p:cNvSpPr/>
          <p:nvPr/>
        </p:nvSpPr>
        <p:spPr>
          <a:xfrm>
            <a:off x="5481457" y="2627912"/>
            <a:ext cx="2600933" cy="1358740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모서리가 둥근 직사각형 81"/>
          <p:cNvSpPr/>
          <p:nvPr/>
        </p:nvSpPr>
        <p:spPr>
          <a:xfrm>
            <a:off x="5481457" y="4091721"/>
            <a:ext cx="2600933" cy="1358740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그룹 82"/>
          <p:cNvGrpSpPr/>
          <p:nvPr/>
        </p:nvGrpSpPr>
        <p:grpSpPr>
          <a:xfrm>
            <a:off x="5652121" y="2846039"/>
            <a:ext cx="2340092" cy="937121"/>
            <a:chOff x="1411094" y="1711905"/>
            <a:chExt cx="2159799" cy="937121"/>
          </a:xfrm>
        </p:grpSpPr>
        <p:sp>
          <p:nvSpPr>
            <p:cNvPr id="12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175475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en-US" altLang="ko-KR" sz="200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13" name="TextBox 12"/>
            <p:cNvSpPr txBox="1"/>
            <p:nvPr/>
          </p:nvSpPr>
          <p:spPr bwMode="auto">
            <a:xfrm>
              <a:off x="1457130" y="2071945"/>
              <a:ext cx="2113763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그룹 85"/>
          <p:cNvGrpSpPr/>
          <p:nvPr/>
        </p:nvGrpSpPr>
        <p:grpSpPr>
          <a:xfrm>
            <a:off x="5652121" y="4300009"/>
            <a:ext cx="2340092" cy="937121"/>
            <a:chOff x="1411094" y="1711905"/>
            <a:chExt cx="2159799" cy="937121"/>
          </a:xfrm>
        </p:grpSpPr>
        <p:sp>
          <p:nvSpPr>
            <p:cNvPr id="15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175475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en-US" altLang="ko-KR" sz="20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16" name="TextBox 15"/>
            <p:cNvSpPr txBox="1"/>
            <p:nvPr/>
          </p:nvSpPr>
          <p:spPr bwMode="auto">
            <a:xfrm>
              <a:off x="1457130" y="2071945"/>
              <a:ext cx="2113763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7" name="그림 19" descr="1.png"/>
          <p:cNvPicPr>
            <a:picLocks noChangeAspect="1"/>
          </p:cNvPicPr>
          <p:nvPr/>
        </p:nvPicPr>
        <p:blipFill>
          <a:blip r:embed="rId3" cstate="print">
            <a:lum bright="7000" contrast="15000"/>
          </a:blip>
          <a:srcRect l="36215" t="19167" r="29826" b="40810"/>
          <a:stretch>
            <a:fillRect/>
          </a:stretch>
        </p:blipFill>
        <p:spPr>
          <a:xfrm>
            <a:off x="968806" y="2627911"/>
            <a:ext cx="3105150" cy="274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202</Words>
  <Application>Microsoft Office PowerPoint</Application>
  <PresentationFormat>On-screen Show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2014-03-15T00:23:08Z</dcterms:modified>
</cp:coreProperties>
</file>