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Layout">
    <p:bg>
      <p:bgPr>
        <a:gradFill flip="none" rotWithShape="1">
          <a:gsLst>
            <a:gs pos="77000">
              <a:schemeClr val="tx1">
                <a:lumMod val="75000"/>
                <a:lumOff val="25000"/>
              </a:schemeClr>
            </a:gs>
            <a:gs pos="27000">
              <a:schemeClr val="tx1">
                <a:lumMod val="75000"/>
                <a:lumOff val="25000"/>
              </a:schemeClr>
            </a:gs>
            <a:gs pos="53000">
              <a:schemeClr val="tx1">
                <a:lumMod val="75000"/>
                <a:lumOff val="25000"/>
                <a:alpha val="88000"/>
              </a:schemeClr>
            </a:gs>
            <a:gs pos="100000">
              <a:schemeClr val="tx1">
                <a:lumMod val="85000"/>
                <a:lumOff val="15000"/>
              </a:schemeClr>
            </a:gs>
            <a:gs pos="1000">
              <a:schemeClr val="tx1">
                <a:lumMod val="85000"/>
                <a:lumOff val="1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9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05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78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32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99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51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70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02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DB45A8-0CC5-4418-AFD8-FFB28ABB20FE}" type="datetimeFigureOut">
              <a:rPr lang="ko-KR" altLang="en-US" smtClean="0"/>
              <a:t>2014-03-15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066E4A-ADAA-4178-B525-AB0902DB54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0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  <a:alpha val="60000"/>
              </a:schemeClr>
            </a:gs>
            <a:gs pos="0">
              <a:schemeClr val="bg1">
                <a:lumMod val="85000"/>
                <a:alpha val="60000"/>
              </a:schemeClr>
            </a:gs>
            <a:gs pos="50000">
              <a:schemeClr val="bg1"/>
            </a:gs>
            <a:gs pos="7300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2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free-powerpoint-charts-desig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free-powerpoint-charts-design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" y="26784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Free PPT Diagrams : 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2"/>
          </p:cNvPr>
          <p:cNvSpPr txBox="1"/>
          <p:nvPr/>
        </p:nvSpPr>
        <p:spPr>
          <a:xfrm>
            <a:off x="-1312" y="652592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74"/>
          <p:cNvSpPr>
            <a:spLocks noChangeArrowheads="1"/>
          </p:cNvSpPr>
          <p:nvPr/>
        </p:nvSpPr>
        <p:spPr bwMode="auto">
          <a:xfrm>
            <a:off x="296525" y="4781572"/>
            <a:ext cx="4508485" cy="1455740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모서리가 둥근 직사각형 28"/>
          <p:cNvSpPr/>
          <p:nvPr/>
        </p:nvSpPr>
        <p:spPr>
          <a:xfrm flipH="1">
            <a:off x="6794623" y="5084646"/>
            <a:ext cx="1440000" cy="8376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그림 4" descr="01 단색 입체.png"/>
          <p:cNvPicPr>
            <a:picLocks noChangeAspect="1"/>
          </p:cNvPicPr>
          <p:nvPr/>
        </p:nvPicPr>
        <p:blipFill>
          <a:blip r:embed="rId3" cstate="print">
            <a:lum bright="7000" contrast="15000"/>
          </a:blip>
          <a:srcRect l="24410" t="17199" r="27847" b="36227"/>
          <a:stretch>
            <a:fillRect/>
          </a:stretch>
        </p:blipFill>
        <p:spPr>
          <a:xfrm>
            <a:off x="386535" y="2541172"/>
            <a:ext cx="4365625" cy="319405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8650" y="950813"/>
            <a:ext cx="810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own sub </a:t>
            </a:r>
            <a:r>
              <a:rPr kumimoji="0"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headline</a:t>
            </a:r>
            <a:endParaRPr kumimoji="0" lang="en-US" altLang="ko-KR" sz="13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2777" y="1484784"/>
            <a:ext cx="7589663" cy="47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 here Text here</a:t>
            </a:r>
          </a:p>
          <a:p>
            <a:pPr>
              <a:defRPr/>
            </a:pP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Add text add text add text add text add text add text add text add text add text add text</a:t>
            </a:r>
          </a:p>
        </p:txBody>
      </p:sp>
      <p:cxnSp>
        <p:nvCxnSpPr>
          <p:cNvPr id="10" name="직선 화살표 연결선 9"/>
          <p:cNvCxnSpPr>
            <a:stCxn id="14" idx="3"/>
          </p:cNvCxnSpPr>
          <p:nvPr/>
        </p:nvCxnSpPr>
        <p:spPr>
          <a:xfrm rot="10800000" flipV="1">
            <a:off x="4886325" y="2739972"/>
            <a:ext cx="1908298" cy="16697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15" idx="3"/>
          </p:cNvCxnSpPr>
          <p:nvPr/>
        </p:nvCxnSpPr>
        <p:spPr>
          <a:xfrm rot="10800000" flipV="1">
            <a:off x="4886325" y="3661135"/>
            <a:ext cx="1908298" cy="1089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rot="10800000">
            <a:off x="4886325" y="5337212"/>
            <a:ext cx="1908298" cy="1662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16" idx="3"/>
          </p:cNvCxnSpPr>
          <p:nvPr/>
        </p:nvCxnSpPr>
        <p:spPr>
          <a:xfrm rot="10800000">
            <a:off x="4886325" y="4571586"/>
            <a:ext cx="1908298" cy="1071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 flipH="1">
            <a:off x="6794623" y="2321156"/>
            <a:ext cx="1440000" cy="8376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 flipH="1">
            <a:off x="6794623" y="3242319"/>
            <a:ext cx="1440000" cy="8376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 flipH="1">
            <a:off x="6794623" y="4163482"/>
            <a:ext cx="1440000" cy="8376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694928" y="2379349"/>
            <a:ext cx="1596885" cy="720080"/>
            <a:chOff x="589850" y="1943835"/>
            <a:chExt cx="1596885" cy="720080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657973" y="2109878"/>
              <a:ext cx="1528762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694928" y="3302229"/>
            <a:ext cx="1596885" cy="720080"/>
            <a:chOff x="589850" y="1943835"/>
            <a:chExt cx="1596885" cy="720080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57973" y="2109878"/>
              <a:ext cx="1528762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6694928" y="4225109"/>
            <a:ext cx="1596885" cy="720080"/>
            <a:chOff x="589850" y="1943835"/>
            <a:chExt cx="1596885" cy="720080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657973" y="2109878"/>
              <a:ext cx="1528762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6694928" y="5147989"/>
            <a:ext cx="1596885" cy="720080"/>
            <a:chOff x="589850" y="1943835"/>
            <a:chExt cx="1596885" cy="720080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657973" y="2109878"/>
              <a:ext cx="1528762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0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hlinkClick r:id="rId2"/>
          </p:cNvPr>
          <p:cNvSpPr txBox="1"/>
          <p:nvPr/>
        </p:nvSpPr>
        <p:spPr>
          <a:xfrm>
            <a:off x="-1312" y="652592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</a:t>
            </a:r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26784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Free PPT Diagrams : </a:t>
            </a:r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</a:t>
            </a:r>
            <a:endParaRPr lang="en-US" altLang="ko-K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374"/>
          <p:cNvSpPr>
            <a:spLocks noChangeArrowheads="1"/>
          </p:cNvSpPr>
          <p:nvPr/>
        </p:nvSpPr>
        <p:spPr bwMode="auto">
          <a:xfrm>
            <a:off x="296525" y="4781572"/>
            <a:ext cx="4508485" cy="1455740"/>
          </a:xfrm>
          <a:prstGeom prst="ellipse">
            <a:avLst/>
          </a:prstGeom>
          <a:gradFill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28"/>
          <p:cNvSpPr/>
          <p:nvPr/>
        </p:nvSpPr>
        <p:spPr>
          <a:xfrm flipH="1">
            <a:off x="6794623" y="5084646"/>
            <a:ext cx="1440000" cy="8376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그림 4" descr="01 단색 입체.png"/>
          <p:cNvPicPr>
            <a:picLocks noChangeAspect="1"/>
          </p:cNvPicPr>
          <p:nvPr/>
        </p:nvPicPr>
        <p:blipFill>
          <a:blip r:embed="rId3" cstate="print">
            <a:lum bright="7000" contrast="15000"/>
          </a:blip>
          <a:srcRect l="24410" t="17199" r="27847" b="36227"/>
          <a:stretch>
            <a:fillRect/>
          </a:stretch>
        </p:blipFill>
        <p:spPr>
          <a:xfrm>
            <a:off x="386535" y="2541172"/>
            <a:ext cx="4365625" cy="319405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28650" y="950813"/>
            <a:ext cx="810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own sub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headline</a:t>
            </a:r>
            <a:endParaRPr kumimoji="0" lang="en-US" altLang="ko-KR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777" y="1484784"/>
            <a:ext cx="7589663" cy="47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Text here Text here</a:t>
            </a:r>
          </a:p>
          <a:p>
            <a:pPr>
              <a:defRPr/>
            </a:pPr>
            <a:r>
              <a:rPr lang="en-US" altLang="ko-KR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Add text add text add text add text add text add text add text add text add text add text</a:t>
            </a:r>
          </a:p>
        </p:txBody>
      </p:sp>
      <p:cxnSp>
        <p:nvCxnSpPr>
          <p:cNvPr id="10" name="직선 화살표 연결선 9"/>
          <p:cNvCxnSpPr>
            <a:stCxn id="14" idx="3"/>
          </p:cNvCxnSpPr>
          <p:nvPr/>
        </p:nvCxnSpPr>
        <p:spPr>
          <a:xfrm rot="10800000" flipV="1">
            <a:off x="4886325" y="2739972"/>
            <a:ext cx="1908298" cy="1669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15" idx="3"/>
          </p:cNvCxnSpPr>
          <p:nvPr/>
        </p:nvCxnSpPr>
        <p:spPr>
          <a:xfrm rot="10800000" flipV="1">
            <a:off x="4886325" y="3661135"/>
            <a:ext cx="1908298" cy="108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rot="10800000">
            <a:off x="4886325" y="5337212"/>
            <a:ext cx="1908298" cy="1662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16" idx="3"/>
          </p:cNvCxnSpPr>
          <p:nvPr/>
        </p:nvCxnSpPr>
        <p:spPr>
          <a:xfrm rot="10800000">
            <a:off x="4886325" y="4571586"/>
            <a:ext cx="1908298" cy="107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 flipH="1">
            <a:off x="6794623" y="2321156"/>
            <a:ext cx="1440000" cy="8376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 flipH="1">
            <a:off x="6794623" y="3242319"/>
            <a:ext cx="1440000" cy="8376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 flipH="1">
            <a:off x="6794623" y="4163482"/>
            <a:ext cx="1440000" cy="8376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694928" y="2379349"/>
            <a:ext cx="1596885" cy="720080"/>
            <a:chOff x="589850" y="1943835"/>
            <a:chExt cx="1596885" cy="720080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657973" y="2109878"/>
              <a:ext cx="1528762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694928" y="3302229"/>
            <a:ext cx="1596885" cy="720080"/>
            <a:chOff x="589850" y="1943835"/>
            <a:chExt cx="1596885" cy="720080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57973" y="2109878"/>
              <a:ext cx="1528762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6694928" y="4225109"/>
            <a:ext cx="1596885" cy="720080"/>
            <a:chOff x="589850" y="1943835"/>
            <a:chExt cx="1596885" cy="720080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657973" y="2109878"/>
              <a:ext cx="1528762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6694928" y="5147989"/>
            <a:ext cx="1596885" cy="720080"/>
            <a:chOff x="589850" y="1943835"/>
            <a:chExt cx="1596885" cy="720080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657973" y="2109878"/>
              <a:ext cx="1528762" cy="554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  <a:p>
              <a:pPr marL="228600" indent="-2286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kumimoji="0" lang="en-US" altLang="ko-KR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here Text here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589850" y="1943835"/>
              <a:ext cx="13890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ko-KR" sz="1200" dirty="0" smtClean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TEXT </a:t>
              </a:r>
              <a:r>
                <a:rPr kumimoji="0" lang="en-US" altLang="ko-KR" sz="1200" dirty="0">
                  <a:solidFill>
                    <a:schemeClr val="bg1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HERE!!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9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206</Words>
  <Application>Microsoft Office PowerPoint</Application>
  <PresentationFormat>On-screen Show (4:3)</PresentationFormat>
  <Paragraphs>42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ALLPPT.COM</dc:title>
  <dc:creator>ALLPPT.COM</dc:creator>
  <cp:lastModifiedBy>Registered User</cp:lastModifiedBy>
  <cp:revision>9</cp:revision>
  <dcterms:created xsi:type="dcterms:W3CDTF">2014-02-28T09:23:05Z</dcterms:created>
  <dcterms:modified xsi:type="dcterms:W3CDTF">2014-03-15T00:30:40Z</dcterms:modified>
</cp:coreProperties>
</file>