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135" y="2896488"/>
            <a:ext cx="3960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40135" y="1563638"/>
            <a:ext cx="3960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524328" y="267494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24</Words>
  <Application>Microsoft Office PowerPoint</Application>
  <PresentationFormat>On-screen Show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25</cp:revision>
  <dcterms:created xsi:type="dcterms:W3CDTF">2014-02-22T02:13:23Z</dcterms:created>
  <dcterms:modified xsi:type="dcterms:W3CDTF">2014-03-21T22:14:30Z</dcterms:modified>
</cp:coreProperties>
</file>