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135" y="3825746"/>
            <a:ext cx="39604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640135" y="2492896"/>
            <a:ext cx="39604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4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524328" y="332656"/>
            <a:ext cx="1296144" cy="30777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  <a:endParaRPr lang="en-US" altLang="ko-KR" sz="1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19672" y="176282"/>
            <a:ext cx="7524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21</cp:revision>
  <dcterms:created xsi:type="dcterms:W3CDTF">2014-02-22T02:13:23Z</dcterms:created>
  <dcterms:modified xsi:type="dcterms:W3CDTF">2014-03-21T22:12:50Z</dcterms:modified>
</cp:coreProperties>
</file>