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24371" y="641089"/>
            <a:ext cx="5717079" cy="325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5"/>
          <p:cNvSpPr/>
          <p:nvPr/>
        </p:nvSpPr>
        <p:spPr>
          <a:xfrm>
            <a:off x="4959173" y="1699774"/>
            <a:ext cx="1021958" cy="103182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BottomRight"/>
            <a:lightRig rig="balanced" dir="t"/>
          </a:scene3d>
          <a:sp3d prstMaterial="plastic">
            <a:bevelT w="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3"/>
          <p:cNvSpPr/>
          <p:nvPr/>
        </p:nvSpPr>
        <p:spPr>
          <a:xfrm>
            <a:off x="6248958" y="1779145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4"/>
          <p:cNvSpPr/>
          <p:nvPr/>
        </p:nvSpPr>
        <p:spPr>
          <a:xfrm>
            <a:off x="5038545" y="3009401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15"/>
          <p:cNvSpPr/>
          <p:nvPr/>
        </p:nvSpPr>
        <p:spPr>
          <a:xfrm>
            <a:off x="6248958" y="3009401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왼쪽/오른쪽/위쪽/아래쪽 화살표 16"/>
          <p:cNvSpPr/>
          <p:nvPr/>
        </p:nvSpPr>
        <p:spPr>
          <a:xfrm>
            <a:off x="4982103" y="1721719"/>
            <a:ext cx="2376264" cy="2420825"/>
          </a:xfrm>
          <a:prstGeom prst="quadArrow">
            <a:avLst>
              <a:gd name="adj1" fmla="val 1887"/>
              <a:gd name="adj2" fmla="val 2475"/>
              <a:gd name="adj3" fmla="val 3371"/>
            </a:avLst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각 삼각형 21"/>
          <p:cNvSpPr/>
          <p:nvPr/>
        </p:nvSpPr>
        <p:spPr bwMode="auto">
          <a:xfrm rot="10800000" flipH="1">
            <a:off x="4978376" y="1722725"/>
            <a:ext cx="438117" cy="442375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32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20"/>
          <p:cNvGrpSpPr/>
          <p:nvPr/>
        </p:nvGrpSpPr>
        <p:grpSpPr>
          <a:xfrm>
            <a:off x="5699922" y="2460206"/>
            <a:ext cx="888442" cy="897022"/>
            <a:chOff x="1836899" y="2962151"/>
            <a:chExt cx="2163762" cy="2163762"/>
          </a:xfrm>
        </p:grpSpPr>
        <p:sp>
          <p:nvSpPr>
            <p:cNvPr id="12" name="타원 18"/>
            <p:cNvSpPr/>
            <p:nvPr/>
          </p:nvSpPr>
          <p:spPr>
            <a:xfrm>
              <a:off x="1836899" y="2962151"/>
              <a:ext cx="2163762" cy="2163762"/>
            </a:xfrm>
            <a:prstGeom prst="ellipse">
              <a:avLst/>
            </a:prstGeom>
            <a:solidFill>
              <a:schemeClr val="bg1">
                <a:alpha val="33000"/>
              </a:schemeClr>
            </a:soli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9"/>
            <p:cNvSpPr/>
            <p:nvPr/>
          </p:nvSpPr>
          <p:spPr>
            <a:xfrm>
              <a:off x="2087724" y="3212976"/>
              <a:ext cx="1663700" cy="1663700"/>
            </a:xfrm>
            <a:prstGeom prst="ellipse">
              <a:avLst/>
            </a:prstGeom>
            <a:solidFill>
              <a:schemeClr val="bg1"/>
            </a:solidFill>
            <a:ln w="203200">
              <a:solidFill>
                <a:schemeClr val="bg1">
                  <a:alpha val="4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090686" y="1714969"/>
            <a:ext cx="749361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94145" y="1816237"/>
            <a:ext cx="755721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4639" y="3025743"/>
            <a:ext cx="72483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37827" y="3040373"/>
            <a:ext cx="70472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0355" y="2737711"/>
            <a:ext cx="8516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57"/>
          <p:cNvSpPr/>
          <p:nvPr/>
        </p:nvSpPr>
        <p:spPr bwMode="auto">
          <a:xfrm>
            <a:off x="1855107" y="1769685"/>
            <a:ext cx="2098404" cy="2209668"/>
          </a:xfrm>
          <a:prstGeom prst="roundRect">
            <a:avLst>
              <a:gd name="adj" fmla="val 582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  <a:tileRect/>
          </a:gradFill>
          <a:ln w="1270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7"/>
          <p:cNvSpPr/>
          <p:nvPr/>
        </p:nvSpPr>
        <p:spPr bwMode="auto">
          <a:xfrm>
            <a:off x="1940321" y="1828738"/>
            <a:ext cx="1954964" cy="465294"/>
          </a:xfrm>
          <a:prstGeom prst="round2SameRect">
            <a:avLst>
              <a:gd name="adj1" fmla="val 19231"/>
              <a:gd name="adj2" fmla="val 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l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7"/>
          <p:cNvSpPr/>
          <p:nvPr/>
        </p:nvSpPr>
        <p:spPr bwMode="auto">
          <a:xfrm flipV="1">
            <a:off x="1940321" y="3432684"/>
            <a:ext cx="1954964" cy="465294"/>
          </a:xfrm>
          <a:prstGeom prst="round2SameRect">
            <a:avLst>
              <a:gd name="adj1" fmla="val 19232"/>
              <a:gd name="adj2" fmla="val 0"/>
            </a:avLst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57"/>
          <p:cNvSpPr/>
          <p:nvPr/>
        </p:nvSpPr>
        <p:spPr bwMode="auto">
          <a:xfrm>
            <a:off x="1940321" y="2898036"/>
            <a:ext cx="1954964" cy="4652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2062823" y="1898942"/>
            <a:ext cx="17361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!!</a:t>
            </a:r>
            <a:endParaRPr kumimoji="0"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57"/>
          <p:cNvSpPr/>
          <p:nvPr/>
        </p:nvSpPr>
        <p:spPr bwMode="auto">
          <a:xfrm>
            <a:off x="1932684" y="2363387"/>
            <a:ext cx="1954964" cy="4652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00264" y="2364012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갈매기형 수장 60"/>
          <p:cNvSpPr/>
          <p:nvPr/>
        </p:nvSpPr>
        <p:spPr>
          <a:xfrm>
            <a:off x="4253338" y="2581156"/>
            <a:ext cx="297540" cy="451480"/>
          </a:xfrm>
          <a:prstGeom prst="chevron">
            <a:avLst/>
          </a:prstGeom>
          <a:noFill/>
          <a:ln w="10160" cap="rnd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AutoShape 802"/>
          <p:cNvSpPr>
            <a:spLocks noChangeArrowheads="1"/>
          </p:cNvSpPr>
          <p:nvPr/>
        </p:nvSpPr>
        <p:spPr bwMode="auto">
          <a:xfrm rot="20457282" flipH="1">
            <a:off x="4886387" y="1627190"/>
            <a:ext cx="240901" cy="20998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08582" y="1055603"/>
            <a:ext cx="70638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55107" y="4251939"/>
            <a:ext cx="5415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1800264" y="2898661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800264" y="3433309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24371" y="641089"/>
            <a:ext cx="5717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5"/>
          <p:cNvSpPr/>
          <p:nvPr/>
        </p:nvSpPr>
        <p:spPr>
          <a:xfrm>
            <a:off x="4959173" y="1699774"/>
            <a:ext cx="1021958" cy="1031828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BottomRight"/>
            <a:lightRig rig="balanced" dir="t"/>
          </a:scene3d>
          <a:sp3d prstMaterial="plastic">
            <a:bevelT w="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3"/>
          <p:cNvSpPr/>
          <p:nvPr/>
        </p:nvSpPr>
        <p:spPr>
          <a:xfrm>
            <a:off x="6248958" y="1779145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4"/>
          <p:cNvSpPr/>
          <p:nvPr/>
        </p:nvSpPr>
        <p:spPr>
          <a:xfrm>
            <a:off x="5038545" y="3009401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15"/>
          <p:cNvSpPr/>
          <p:nvPr/>
        </p:nvSpPr>
        <p:spPr>
          <a:xfrm>
            <a:off x="6248958" y="3009401"/>
            <a:ext cx="1021958" cy="1031828"/>
          </a:xfrm>
          <a:prstGeom prst="roundRect">
            <a:avLst>
              <a:gd name="adj" fmla="val 7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왼쪽/오른쪽/위쪽/아래쪽 화살표 16"/>
          <p:cNvSpPr/>
          <p:nvPr/>
        </p:nvSpPr>
        <p:spPr>
          <a:xfrm>
            <a:off x="4982103" y="1721719"/>
            <a:ext cx="2376264" cy="2420825"/>
          </a:xfrm>
          <a:prstGeom prst="quadArrow">
            <a:avLst>
              <a:gd name="adj1" fmla="val 1887"/>
              <a:gd name="adj2" fmla="val 2475"/>
              <a:gd name="adj3" fmla="val 3371"/>
            </a:avLst>
          </a:prstGeom>
          <a:solidFill>
            <a:schemeClr val="bg1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각 삼각형 21"/>
          <p:cNvSpPr/>
          <p:nvPr/>
        </p:nvSpPr>
        <p:spPr bwMode="auto">
          <a:xfrm rot="10800000" flipH="1">
            <a:off x="4978376" y="1722725"/>
            <a:ext cx="438117" cy="442375"/>
          </a:xfrm>
          <a:prstGeom prst="rtTriangle">
            <a:avLst/>
          </a:prstGeom>
          <a:gradFill flip="none" rotWithShape="1">
            <a:gsLst>
              <a:gs pos="100000">
                <a:schemeClr val="bg1">
                  <a:alpha val="32000"/>
                </a:schemeClr>
              </a:gs>
              <a:gs pos="59000">
                <a:schemeClr val="accent1">
                  <a:tint val="23500"/>
                  <a:satMod val="16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20"/>
          <p:cNvGrpSpPr/>
          <p:nvPr/>
        </p:nvGrpSpPr>
        <p:grpSpPr>
          <a:xfrm>
            <a:off x="5699922" y="2460206"/>
            <a:ext cx="888442" cy="897022"/>
            <a:chOff x="1836899" y="2962151"/>
            <a:chExt cx="2163762" cy="2163762"/>
          </a:xfrm>
        </p:grpSpPr>
        <p:sp>
          <p:nvSpPr>
            <p:cNvPr id="12" name="타원 18"/>
            <p:cNvSpPr/>
            <p:nvPr/>
          </p:nvSpPr>
          <p:spPr>
            <a:xfrm>
              <a:off x="1836899" y="2962151"/>
              <a:ext cx="2163762" cy="2163762"/>
            </a:xfrm>
            <a:prstGeom prst="ellipse">
              <a:avLst/>
            </a:prstGeom>
            <a:solidFill>
              <a:schemeClr val="bg1">
                <a:alpha val="33000"/>
              </a:schemeClr>
            </a:soli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9"/>
            <p:cNvSpPr/>
            <p:nvPr/>
          </p:nvSpPr>
          <p:spPr>
            <a:xfrm>
              <a:off x="2087724" y="3212976"/>
              <a:ext cx="1663700" cy="1663700"/>
            </a:xfrm>
            <a:prstGeom prst="ellipse">
              <a:avLst/>
            </a:prstGeom>
            <a:solidFill>
              <a:schemeClr val="bg1"/>
            </a:solidFill>
            <a:ln w="203200">
              <a:solidFill>
                <a:schemeClr val="bg1">
                  <a:alpha val="4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090686" y="1714969"/>
            <a:ext cx="749361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94145" y="1816237"/>
            <a:ext cx="755721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4639" y="3025743"/>
            <a:ext cx="72483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37827" y="3040373"/>
            <a:ext cx="70472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0355" y="2737711"/>
            <a:ext cx="8516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57"/>
          <p:cNvSpPr/>
          <p:nvPr/>
        </p:nvSpPr>
        <p:spPr bwMode="auto">
          <a:xfrm>
            <a:off x="1855107" y="1769685"/>
            <a:ext cx="2098404" cy="2209668"/>
          </a:xfrm>
          <a:prstGeom prst="roundRect">
            <a:avLst>
              <a:gd name="adj" fmla="val 582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50000"/>
                </a:schemeClr>
              </a:gs>
            </a:gsLst>
            <a:lin ang="2700000" scaled="1"/>
            <a:tileRect/>
          </a:gradFill>
          <a:ln w="1270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57"/>
          <p:cNvSpPr/>
          <p:nvPr/>
        </p:nvSpPr>
        <p:spPr bwMode="auto">
          <a:xfrm>
            <a:off x="1940321" y="1828738"/>
            <a:ext cx="1954964" cy="465294"/>
          </a:xfrm>
          <a:prstGeom prst="round2SameRect">
            <a:avLst>
              <a:gd name="adj1" fmla="val 19231"/>
              <a:gd name="adj2" fmla="val 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l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7"/>
          <p:cNvSpPr/>
          <p:nvPr/>
        </p:nvSpPr>
        <p:spPr bwMode="auto">
          <a:xfrm flipV="1">
            <a:off x="1940321" y="3432684"/>
            <a:ext cx="1954964" cy="465294"/>
          </a:xfrm>
          <a:prstGeom prst="round2SameRect">
            <a:avLst>
              <a:gd name="adj1" fmla="val 19232"/>
              <a:gd name="adj2" fmla="val 0"/>
            </a:avLst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7"/>
          <p:cNvSpPr/>
          <p:nvPr/>
        </p:nvSpPr>
        <p:spPr bwMode="auto">
          <a:xfrm>
            <a:off x="1940321" y="2898036"/>
            <a:ext cx="1954964" cy="4652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2062823" y="1898942"/>
            <a:ext cx="17361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!!</a:t>
            </a:r>
            <a:endParaRPr kumimoji="0"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57"/>
          <p:cNvSpPr/>
          <p:nvPr/>
        </p:nvSpPr>
        <p:spPr bwMode="auto">
          <a:xfrm>
            <a:off x="1932684" y="2363387"/>
            <a:ext cx="1954964" cy="4652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1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kumimoji="0" lang="ko-KR" alt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1800264" y="2364012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갈매기형 수장 60"/>
          <p:cNvSpPr/>
          <p:nvPr/>
        </p:nvSpPr>
        <p:spPr>
          <a:xfrm>
            <a:off x="4253338" y="2581156"/>
            <a:ext cx="297540" cy="451480"/>
          </a:xfrm>
          <a:prstGeom prst="chevron">
            <a:avLst/>
          </a:prstGeom>
          <a:noFill/>
          <a:ln w="10160" cap="rnd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AutoShape 802"/>
          <p:cNvSpPr>
            <a:spLocks noChangeArrowheads="1"/>
          </p:cNvSpPr>
          <p:nvPr/>
        </p:nvSpPr>
        <p:spPr bwMode="auto">
          <a:xfrm rot="20457282" flipH="1">
            <a:off x="4886387" y="1627190"/>
            <a:ext cx="240901" cy="20998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08582" y="1055603"/>
            <a:ext cx="70638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55107" y="4251939"/>
            <a:ext cx="5415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1800264" y="2898661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1800264" y="3433309"/>
            <a:ext cx="219567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</a:t>
            </a:r>
            <a:endParaRPr kumimoji="0" lang="ko-KR" alt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1773964" y="1131590"/>
            <a:ext cx="2808312" cy="1008112"/>
          </a:xfrm>
          <a:prstGeom prst="wedgeRoundRectCallout">
            <a:avLst>
              <a:gd name="adj1" fmla="val 74847"/>
              <a:gd name="adj2" fmla="val 47732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288</Words>
  <Application>Microsoft Office PowerPoint</Application>
  <PresentationFormat>On-screen Show (16:9)</PresentationFormat>
  <Paragraphs>54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2014-03-08T00:31:30Z</dcterms:modified>
</cp:coreProperties>
</file>