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5"/>
          <p:cNvSpPr/>
          <p:nvPr/>
        </p:nvSpPr>
        <p:spPr>
          <a:xfrm>
            <a:off x="4693751" y="2247139"/>
            <a:ext cx="1462370" cy="14623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BottomRight"/>
            <a:lightRig rig="balanced" dir="t"/>
          </a:scene3d>
          <a:sp3d prstMaterial="plastic">
            <a:bevelT w="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3"/>
          <p:cNvSpPr/>
          <p:nvPr/>
        </p:nvSpPr>
        <p:spPr>
          <a:xfrm>
            <a:off x="6521714" y="2359628"/>
            <a:ext cx="1462370" cy="1462370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4"/>
          <p:cNvSpPr/>
          <p:nvPr/>
        </p:nvSpPr>
        <p:spPr>
          <a:xfrm>
            <a:off x="4806241" y="4103223"/>
            <a:ext cx="1462370" cy="1462370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15"/>
          <p:cNvSpPr/>
          <p:nvPr/>
        </p:nvSpPr>
        <p:spPr>
          <a:xfrm>
            <a:off x="6521714" y="4103223"/>
            <a:ext cx="1462370" cy="14623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왼쪽/오른쪽/위쪽/아래쪽 화살표 16"/>
          <p:cNvSpPr/>
          <p:nvPr/>
        </p:nvSpPr>
        <p:spPr>
          <a:xfrm>
            <a:off x="4693751" y="2247139"/>
            <a:ext cx="3400312" cy="3430944"/>
          </a:xfrm>
          <a:prstGeom prst="quadArrow">
            <a:avLst>
              <a:gd name="adj1" fmla="val 1887"/>
              <a:gd name="adj2" fmla="val 2475"/>
              <a:gd name="adj3" fmla="val 3371"/>
            </a:avLst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각 삼각형 21"/>
          <p:cNvSpPr/>
          <p:nvPr/>
        </p:nvSpPr>
        <p:spPr bwMode="auto">
          <a:xfrm rot="10800000" flipH="1">
            <a:off x="4749996" y="2331506"/>
            <a:ext cx="626922" cy="626962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alpha val="32000"/>
                </a:schemeClr>
              </a:gs>
              <a:gs pos="59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20"/>
          <p:cNvGrpSpPr/>
          <p:nvPr/>
        </p:nvGrpSpPr>
        <p:grpSpPr>
          <a:xfrm>
            <a:off x="5754966" y="3324870"/>
            <a:ext cx="1271316" cy="1271315"/>
            <a:chOff x="1836899" y="2962151"/>
            <a:chExt cx="2163762" cy="2163762"/>
          </a:xfrm>
        </p:grpSpPr>
        <p:sp>
          <p:nvSpPr>
            <p:cNvPr id="12" name="타원 18"/>
            <p:cNvSpPr/>
            <p:nvPr/>
          </p:nvSpPr>
          <p:spPr>
            <a:xfrm>
              <a:off x="1836899" y="2962151"/>
              <a:ext cx="2163762" cy="2163762"/>
            </a:xfrm>
            <a:prstGeom prst="ellipse">
              <a:avLst/>
            </a:prstGeom>
            <a:solidFill>
              <a:schemeClr val="bg1">
                <a:alpha val="33000"/>
              </a:schemeClr>
            </a:soli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9"/>
            <p:cNvSpPr/>
            <p:nvPr/>
          </p:nvSpPr>
          <p:spPr>
            <a:xfrm>
              <a:off x="2087724" y="3212976"/>
              <a:ext cx="1663700" cy="1663700"/>
            </a:xfrm>
            <a:prstGeom prst="ellipse">
              <a:avLst/>
            </a:prstGeom>
            <a:solidFill>
              <a:schemeClr val="bg1"/>
            </a:solidFill>
            <a:ln w="203200">
              <a:solidFill>
                <a:schemeClr val="bg1">
                  <a:alpha val="4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009396" y="2445493"/>
            <a:ext cx="83108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7358" y="2557983"/>
            <a:ext cx="83108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1886" y="4301577"/>
            <a:ext cx="83108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7358" y="4301577"/>
            <a:ext cx="83108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1313" y="3693730"/>
            <a:ext cx="77457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3499" y="4017914"/>
            <a:ext cx="67839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kumimoji="0" lang="en-US" altLang="ko-KR" sz="105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57"/>
          <p:cNvSpPr/>
          <p:nvPr/>
        </p:nvSpPr>
        <p:spPr bwMode="auto">
          <a:xfrm>
            <a:off x="1049937" y="2346221"/>
            <a:ext cx="2195840" cy="3131678"/>
          </a:xfrm>
          <a:prstGeom prst="roundRect">
            <a:avLst>
              <a:gd name="adj" fmla="val 5825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 w="127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57"/>
          <p:cNvSpPr/>
          <p:nvPr/>
        </p:nvSpPr>
        <p:spPr bwMode="auto">
          <a:xfrm>
            <a:off x="1125020" y="2429914"/>
            <a:ext cx="2045739" cy="659443"/>
          </a:xfrm>
          <a:prstGeom prst="round2SameRect">
            <a:avLst>
              <a:gd name="adj1" fmla="val 19231"/>
              <a:gd name="adj2" fmla="val 0"/>
            </a:avLst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57"/>
          <p:cNvSpPr/>
          <p:nvPr/>
        </p:nvSpPr>
        <p:spPr bwMode="auto">
          <a:xfrm flipV="1">
            <a:off x="1125020" y="4703127"/>
            <a:ext cx="2045739" cy="659443"/>
          </a:xfrm>
          <a:prstGeom prst="round2SameRect">
            <a:avLst>
              <a:gd name="adj1" fmla="val 19232"/>
              <a:gd name="adj2" fmla="val 0"/>
            </a:avLst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57"/>
          <p:cNvSpPr/>
          <p:nvPr/>
        </p:nvSpPr>
        <p:spPr bwMode="auto">
          <a:xfrm>
            <a:off x="1125020" y="3945390"/>
            <a:ext cx="2045739" cy="65944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1228930" y="2591616"/>
            <a:ext cx="18167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!!</a:t>
            </a:r>
            <a:endParaRPr kumimoji="0"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57"/>
          <p:cNvSpPr/>
          <p:nvPr/>
        </p:nvSpPr>
        <p:spPr bwMode="auto">
          <a:xfrm>
            <a:off x="1114197" y="3187652"/>
            <a:ext cx="2045739" cy="65944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35249" y="3240374"/>
            <a:ext cx="18167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갈매기형 수장 60"/>
          <p:cNvSpPr/>
          <p:nvPr/>
        </p:nvSpPr>
        <p:spPr>
          <a:xfrm>
            <a:off x="3799669" y="3496288"/>
            <a:ext cx="383356" cy="639866"/>
          </a:xfrm>
          <a:prstGeom prst="chevron">
            <a:avLst/>
          </a:prstGeom>
          <a:noFill/>
          <a:ln w="10160" cap="rnd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802"/>
          <p:cNvSpPr>
            <a:spLocks noChangeArrowheads="1"/>
          </p:cNvSpPr>
          <p:nvPr/>
        </p:nvSpPr>
        <p:spPr bwMode="auto">
          <a:xfrm rot="20457282" flipH="1">
            <a:off x="4637467" y="2202267"/>
            <a:ext cx="344717" cy="29759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1235249" y="3998112"/>
            <a:ext cx="18167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1235249" y="4755849"/>
            <a:ext cx="18167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5"/>
          <p:cNvSpPr/>
          <p:nvPr/>
        </p:nvSpPr>
        <p:spPr>
          <a:xfrm>
            <a:off x="4693751" y="2247139"/>
            <a:ext cx="1462370" cy="14623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bliqueBottomRight"/>
            <a:lightRig rig="balanced" dir="t"/>
          </a:scene3d>
          <a:sp3d prstMaterial="plastic">
            <a:bevelT w="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3"/>
          <p:cNvSpPr/>
          <p:nvPr/>
        </p:nvSpPr>
        <p:spPr>
          <a:xfrm>
            <a:off x="6521714" y="2359628"/>
            <a:ext cx="1462370" cy="1462370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4"/>
          <p:cNvSpPr/>
          <p:nvPr/>
        </p:nvSpPr>
        <p:spPr>
          <a:xfrm>
            <a:off x="4806241" y="4103223"/>
            <a:ext cx="1462370" cy="1462370"/>
          </a:xfrm>
          <a:prstGeom prst="roundRect">
            <a:avLst>
              <a:gd name="adj" fmla="val 7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15"/>
          <p:cNvSpPr/>
          <p:nvPr/>
        </p:nvSpPr>
        <p:spPr>
          <a:xfrm>
            <a:off x="6521714" y="4103223"/>
            <a:ext cx="1462370" cy="14623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왼쪽/오른쪽/위쪽/아래쪽 화살표 16"/>
          <p:cNvSpPr/>
          <p:nvPr/>
        </p:nvSpPr>
        <p:spPr>
          <a:xfrm>
            <a:off x="4693751" y="2247139"/>
            <a:ext cx="3400312" cy="3430944"/>
          </a:xfrm>
          <a:prstGeom prst="quadArrow">
            <a:avLst>
              <a:gd name="adj1" fmla="val 1887"/>
              <a:gd name="adj2" fmla="val 2475"/>
              <a:gd name="adj3" fmla="val 3371"/>
            </a:avLst>
          </a:pr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각 삼각형 21"/>
          <p:cNvSpPr/>
          <p:nvPr/>
        </p:nvSpPr>
        <p:spPr bwMode="auto">
          <a:xfrm rot="10800000" flipH="1">
            <a:off x="4749996" y="2331506"/>
            <a:ext cx="626922" cy="626962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alpha val="32000"/>
                </a:schemeClr>
              </a:gs>
              <a:gs pos="59000">
                <a:schemeClr val="accent1">
                  <a:tint val="23500"/>
                  <a:satMod val="16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20"/>
          <p:cNvGrpSpPr/>
          <p:nvPr/>
        </p:nvGrpSpPr>
        <p:grpSpPr>
          <a:xfrm>
            <a:off x="5754966" y="3324870"/>
            <a:ext cx="1271316" cy="1271315"/>
            <a:chOff x="1836899" y="2962151"/>
            <a:chExt cx="2163762" cy="2163762"/>
          </a:xfrm>
        </p:grpSpPr>
        <p:sp>
          <p:nvSpPr>
            <p:cNvPr id="12" name="타원 18"/>
            <p:cNvSpPr/>
            <p:nvPr/>
          </p:nvSpPr>
          <p:spPr>
            <a:xfrm>
              <a:off x="1836899" y="2962151"/>
              <a:ext cx="2163762" cy="2163762"/>
            </a:xfrm>
            <a:prstGeom prst="ellipse">
              <a:avLst/>
            </a:prstGeom>
            <a:solidFill>
              <a:schemeClr val="bg1">
                <a:alpha val="33000"/>
              </a:schemeClr>
            </a:soli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19"/>
            <p:cNvSpPr/>
            <p:nvPr/>
          </p:nvSpPr>
          <p:spPr>
            <a:xfrm>
              <a:off x="2087724" y="3212976"/>
              <a:ext cx="1663700" cy="1663700"/>
            </a:xfrm>
            <a:prstGeom prst="ellipse">
              <a:avLst/>
            </a:prstGeom>
            <a:solidFill>
              <a:schemeClr val="bg1"/>
            </a:solidFill>
            <a:ln w="203200">
              <a:solidFill>
                <a:schemeClr val="bg1">
                  <a:alpha val="4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009396" y="2445493"/>
            <a:ext cx="83108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7358" y="2557983"/>
            <a:ext cx="83108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1886" y="4301577"/>
            <a:ext cx="83108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7358" y="4301577"/>
            <a:ext cx="83108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1313" y="3693730"/>
            <a:ext cx="77457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3499" y="4017914"/>
            <a:ext cx="67839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kumimoji="0" lang="en-US" altLang="ko-KR" sz="105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57"/>
          <p:cNvSpPr/>
          <p:nvPr/>
        </p:nvSpPr>
        <p:spPr bwMode="auto">
          <a:xfrm>
            <a:off x="1049937" y="2346221"/>
            <a:ext cx="2195840" cy="3131678"/>
          </a:xfrm>
          <a:prstGeom prst="roundRect">
            <a:avLst>
              <a:gd name="adj" fmla="val 5825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  <a:ln w="127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57"/>
          <p:cNvSpPr/>
          <p:nvPr/>
        </p:nvSpPr>
        <p:spPr bwMode="auto">
          <a:xfrm>
            <a:off x="1125020" y="2429914"/>
            <a:ext cx="2045739" cy="659443"/>
          </a:xfrm>
          <a:prstGeom prst="round2SameRect">
            <a:avLst>
              <a:gd name="adj1" fmla="val 19231"/>
              <a:gd name="adj2" fmla="val 0"/>
            </a:avLst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57"/>
          <p:cNvSpPr/>
          <p:nvPr/>
        </p:nvSpPr>
        <p:spPr bwMode="auto">
          <a:xfrm flipV="1">
            <a:off x="1125020" y="4703127"/>
            <a:ext cx="2045739" cy="659443"/>
          </a:xfrm>
          <a:prstGeom prst="round2SameRect">
            <a:avLst>
              <a:gd name="adj1" fmla="val 19232"/>
              <a:gd name="adj2" fmla="val 0"/>
            </a:avLst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57"/>
          <p:cNvSpPr/>
          <p:nvPr/>
        </p:nvSpPr>
        <p:spPr bwMode="auto">
          <a:xfrm>
            <a:off x="1125020" y="3945390"/>
            <a:ext cx="2045739" cy="65944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1228930" y="2591616"/>
            <a:ext cx="18167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!!</a:t>
            </a:r>
            <a:endParaRPr kumimoji="0"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57"/>
          <p:cNvSpPr/>
          <p:nvPr/>
        </p:nvSpPr>
        <p:spPr bwMode="auto">
          <a:xfrm>
            <a:off x="1114197" y="3187652"/>
            <a:ext cx="2045739" cy="65944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1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35249" y="3240374"/>
            <a:ext cx="18167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갈매기형 수장 60"/>
          <p:cNvSpPr/>
          <p:nvPr/>
        </p:nvSpPr>
        <p:spPr>
          <a:xfrm>
            <a:off x="3799669" y="3496288"/>
            <a:ext cx="383356" cy="639866"/>
          </a:xfrm>
          <a:prstGeom prst="chevron">
            <a:avLst/>
          </a:prstGeom>
          <a:noFill/>
          <a:ln w="10160"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802"/>
          <p:cNvSpPr>
            <a:spLocks noChangeArrowheads="1"/>
          </p:cNvSpPr>
          <p:nvPr/>
        </p:nvSpPr>
        <p:spPr bwMode="auto">
          <a:xfrm rot="20457282" flipH="1">
            <a:off x="4637467" y="2202267"/>
            <a:ext cx="344717" cy="29759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1235249" y="3998112"/>
            <a:ext cx="18167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1235249" y="4755849"/>
            <a:ext cx="18167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</a:t>
            </a:r>
            <a:endParaRPr kumimoji="0"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280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8</cp:revision>
  <dcterms:created xsi:type="dcterms:W3CDTF">2014-02-28T09:23:05Z</dcterms:created>
  <dcterms:modified xsi:type="dcterms:W3CDTF">2014-03-08T00:08:01Z</dcterms:modified>
</cp:coreProperties>
</file>