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87924" y="437195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7012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0" y="307580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2014-03-19T11:47:21Z</dcterms:modified>
</cp:coreProperties>
</file>