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887924" y="6053226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  <p:sp>
        <p:nvSpPr>
          <p:cNvPr id="8" name="TextBox 7">
            <a:hlinkClick r:id="rId2"/>
          </p:cNvPr>
          <p:cNvSpPr txBox="1"/>
          <p:nvPr/>
        </p:nvSpPr>
        <p:spPr>
          <a:xfrm>
            <a:off x="0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5494585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4725144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24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21</cp:revision>
  <dcterms:created xsi:type="dcterms:W3CDTF">2014-02-22T02:13:23Z</dcterms:created>
  <dcterms:modified xsi:type="dcterms:W3CDTF">2014-03-19T11:45:43Z</dcterms:modified>
</cp:coreProperties>
</file>