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6044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84377" y="4032628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384376" y="2808492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236295" y="443448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20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25219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24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24</cp:revision>
  <dcterms:created xsi:type="dcterms:W3CDTF">2014-02-22T02:13:23Z</dcterms:created>
  <dcterms:modified xsi:type="dcterms:W3CDTF">2014-03-19T11:51:40Z</dcterms:modified>
</cp:coreProperties>
</file>