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351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5816" y="5165323"/>
            <a:ext cx="5436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20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20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20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915816" y="3645024"/>
            <a:ext cx="54360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6983760" y="33265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2014-03-19T11:49:33Z</dcterms:modified>
</cp:coreProperties>
</file>