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3887924" y="4371950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  <p:sp>
        <p:nvSpPr>
          <p:cNvPr id="9" name="TextBox 8">
            <a:hlinkClick r:id="rId2"/>
          </p:cNvPr>
          <p:cNvSpPr txBox="1"/>
          <p:nvPr/>
        </p:nvSpPr>
        <p:spPr>
          <a:xfrm>
            <a:off x="0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70123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0" y="3075806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24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24</cp:revision>
  <dcterms:created xsi:type="dcterms:W3CDTF">2014-02-22T02:13:23Z</dcterms:created>
  <dcterms:modified xsi:type="dcterms:W3CDTF">2014-03-19T11:56:49Z</dcterms:modified>
</cp:coreProperties>
</file>