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887924" y="602128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8" name="TextBox 7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281463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451202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1913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24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21</cp:revision>
  <dcterms:created xsi:type="dcterms:W3CDTF">2014-02-22T02:13:23Z</dcterms:created>
  <dcterms:modified xsi:type="dcterms:W3CDTF">2014-03-19T12:00:43Z</dcterms:modified>
</cp:coreProperties>
</file>