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8204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10955" y="3782313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710955" y="2478038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24328" y="260648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249387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2014-03-28T00:09:25Z</dcterms:modified>
</cp:coreProperties>
</file>