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40360" y="227861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240360" y="97433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29015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63688" y="176282"/>
            <a:ext cx="73803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2014-03-31T02:47:27Z</dcterms:modified>
</cp:coreProperties>
</file>