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636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153076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05004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7452320" y="4578682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15</cp:revision>
  <dcterms:created xsi:type="dcterms:W3CDTF">2014-02-22T02:13:23Z</dcterms:created>
  <dcterms:modified xsi:type="dcterms:W3CDTF">2014-03-15T04:11:55Z</dcterms:modified>
</cp:coreProperties>
</file>