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636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1153076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505004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7452320" y="4578682"/>
            <a:ext cx="13681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32211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2014-03-06T05:51:42Z</dcterms:modified>
</cp:coreProperties>
</file>