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992" y="-32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슬라이드">
    <p:bg>
      <p:bgPr>
        <a:blipFill dpi="0" rotWithShape="1">
          <a:blip r:embed="rId2">
            <a:lum/>
          </a:blip>
          <a:srcRect/>
          <a:stretch>
            <a:fillRect l="-2000" r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059518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122159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 l="-2000" r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827806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hlinkClick r:id="rId2"/>
          </p:cNvPr>
          <p:cNvSpPr txBox="1"/>
          <p:nvPr/>
        </p:nvSpPr>
        <p:spPr>
          <a:xfrm>
            <a:off x="0" y="6525924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-17461" y="1595701"/>
            <a:ext cx="916146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   INSERT </a:t>
            </a:r>
            <a:r>
              <a:rPr kumimoji="0" lang="en-US" altLang="ko-KR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TITLE OF YOUR </a:t>
            </a:r>
            <a:r>
              <a:rPr kumimoji="0" lang="en-US" altLang="ko-KR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PRESENTATION </a:t>
            </a:r>
            <a:r>
              <a:rPr kumimoji="0" lang="en-US" altLang="ko-KR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HERE</a:t>
            </a:r>
          </a:p>
        </p:txBody>
      </p:sp>
      <p:sp>
        <p:nvSpPr>
          <p:cNvPr id="10" name="TextBox 1"/>
          <p:cNvSpPr txBox="1">
            <a:spLocks noChangeArrowheads="1"/>
          </p:cNvSpPr>
          <p:nvPr/>
        </p:nvSpPr>
        <p:spPr bwMode="auto">
          <a:xfrm>
            <a:off x="1" y="764704"/>
            <a:ext cx="9143999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48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</a:t>
            </a:r>
            <a:r>
              <a:rPr lang="en-US" altLang="ko-KR" sz="48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</a:t>
            </a:r>
            <a:r>
              <a:rPr lang="en-US" altLang="ko-KR" sz="48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  <a:r>
              <a:rPr lang="en-US" altLang="ko-KR" sz="48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</a:t>
            </a:r>
            <a:r>
              <a:rPr lang="en-US" altLang="ko-KR" sz="48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TEMPLATES</a:t>
            </a:r>
            <a:endParaRPr lang="en-US" altLang="ko-KR" sz="4800" b="1" dirty="0" smtClean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  <p:sp>
        <p:nvSpPr>
          <p:cNvPr id="14" name="TextBox 1"/>
          <p:cNvSpPr txBox="1">
            <a:spLocks noChangeArrowheads="1"/>
          </p:cNvSpPr>
          <p:nvPr/>
        </p:nvSpPr>
        <p:spPr bwMode="auto">
          <a:xfrm>
            <a:off x="3887924" y="2276872"/>
            <a:ext cx="1368152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2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LOGO</a:t>
            </a:r>
          </a:p>
        </p:txBody>
      </p:sp>
    </p:spTree>
    <p:extLst>
      <p:ext uri="{BB962C8B-B14F-4D97-AF65-F5344CB8AC3E}">
        <p14:creationId xmlns:p14="http://schemas.microsoft.com/office/powerpoint/2010/main" val="15732178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1588" y="176282"/>
            <a:ext cx="9142412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4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 ENTER YOUR TITTLE</a:t>
            </a:r>
          </a:p>
        </p:txBody>
      </p:sp>
    </p:spTree>
    <p:extLst>
      <p:ext uri="{BB962C8B-B14F-4D97-AF65-F5344CB8AC3E}">
        <p14:creationId xmlns:p14="http://schemas.microsoft.com/office/powerpoint/2010/main" val="18647874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76</TotalTime>
  <Words>26</Words>
  <Application>Microsoft Office PowerPoint</Application>
  <PresentationFormat>On-screen Show (4:3)</PresentationFormat>
  <Paragraphs>5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테마</vt:lpstr>
      <vt:lpstr>PowerPoint Presentation</vt:lpstr>
      <vt:lpstr>PowerPoint Presentation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FREE POWERPOINT TEMPLATES DESIGN</dc:title>
  <dc:creator>ALLPPT.com</dc:creator>
  <cp:lastModifiedBy>Registered User</cp:lastModifiedBy>
  <cp:revision>14</cp:revision>
  <dcterms:created xsi:type="dcterms:W3CDTF">2014-02-22T02:13:23Z</dcterms:created>
  <dcterms:modified xsi:type="dcterms:W3CDTF">2014-03-06T05:47:07Z</dcterms:modified>
</cp:coreProperties>
</file>