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68"/>
          <p:cNvGrpSpPr/>
          <p:nvPr/>
        </p:nvGrpSpPr>
        <p:grpSpPr>
          <a:xfrm>
            <a:off x="1942946" y="1598763"/>
            <a:ext cx="5797406" cy="2811646"/>
            <a:chOff x="2987824" y="1772815"/>
            <a:chExt cx="5904656" cy="3532609"/>
          </a:xfrm>
        </p:grpSpPr>
        <p:grpSp>
          <p:nvGrpSpPr>
            <p:cNvPr id="41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44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rgbClr val="9E9E9E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55577" y="594601"/>
            <a:ext cx="6570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02"/>
          <p:cNvGrpSpPr>
            <a:grpSpLocks/>
          </p:cNvGrpSpPr>
          <p:nvPr/>
        </p:nvGrpSpPr>
        <p:grpSpPr bwMode="auto">
          <a:xfrm>
            <a:off x="1952799" y="1669868"/>
            <a:ext cx="5618048" cy="2744316"/>
            <a:chOff x="755092" y="2262150"/>
            <a:chExt cx="7374659" cy="3602075"/>
          </a:xfrm>
        </p:grpSpPr>
        <p:sp>
          <p:nvSpPr>
            <p:cNvPr id="7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Freeform 82"/>
          <p:cNvSpPr>
            <a:spLocks/>
          </p:cNvSpPr>
          <p:nvPr/>
        </p:nvSpPr>
        <p:spPr bwMode="auto">
          <a:xfrm>
            <a:off x="1943123" y="1598508"/>
            <a:ext cx="5797052" cy="281204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37202" y="1001422"/>
            <a:ext cx="62151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9" name="직사각형 62"/>
          <p:cNvSpPr/>
          <p:nvPr/>
        </p:nvSpPr>
        <p:spPr>
          <a:xfrm rot="16200000">
            <a:off x="1156247" y="2906352"/>
            <a:ext cx="1296233" cy="2344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67"/>
          <p:cNvGrpSpPr/>
          <p:nvPr/>
        </p:nvGrpSpPr>
        <p:grpSpPr>
          <a:xfrm>
            <a:off x="2126213" y="1669839"/>
            <a:ext cx="5271221" cy="2740570"/>
            <a:chOff x="893649" y="2262150"/>
            <a:chExt cx="3499558" cy="3597119"/>
          </a:xfrm>
        </p:grpSpPr>
        <p:sp>
          <p:nvSpPr>
            <p:cNvPr id="21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746737" y="221293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자유형 66"/>
          <p:cNvSpPr/>
          <p:nvPr/>
        </p:nvSpPr>
        <p:spPr>
          <a:xfrm>
            <a:off x="2132868" y="1860701"/>
            <a:ext cx="5235573" cy="2343978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72430" y="2555814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20159" y="345033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05834" y="3690353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59900" y="4238967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62857" y="406752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51490" y="396466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그룹 98"/>
          <p:cNvGrpSpPr/>
          <p:nvPr/>
        </p:nvGrpSpPr>
        <p:grpSpPr>
          <a:xfrm>
            <a:off x="2086288" y="1823678"/>
            <a:ext cx="1654986" cy="617780"/>
            <a:chOff x="5157065" y="2341911"/>
            <a:chExt cx="1528762" cy="810864"/>
          </a:xfrm>
        </p:grpSpPr>
        <p:sp>
          <p:nvSpPr>
            <p:cNvPr id="33" name="TextBox 32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5232986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37" name="그룹 101"/>
          <p:cNvGrpSpPr/>
          <p:nvPr/>
        </p:nvGrpSpPr>
        <p:grpSpPr>
          <a:xfrm>
            <a:off x="3870293" y="1823678"/>
            <a:ext cx="1775414" cy="617780"/>
            <a:chOff x="5157065" y="2341911"/>
            <a:chExt cx="1528762" cy="810864"/>
          </a:xfrm>
        </p:grpSpPr>
        <p:sp>
          <p:nvSpPr>
            <p:cNvPr id="38" name="TextBox 37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525267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51" name="타원 79"/>
          <p:cNvSpPr/>
          <p:nvPr/>
        </p:nvSpPr>
        <p:spPr>
          <a:xfrm>
            <a:off x="3455600" y="3915858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타원 80"/>
          <p:cNvSpPr/>
          <p:nvPr/>
        </p:nvSpPr>
        <p:spPr>
          <a:xfrm>
            <a:off x="4155882" y="3702755"/>
            <a:ext cx="274307" cy="2743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1"/>
          <p:cNvSpPr/>
          <p:nvPr/>
        </p:nvSpPr>
        <p:spPr>
          <a:xfrm>
            <a:off x="4738784" y="3629033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타원 82"/>
          <p:cNvSpPr/>
          <p:nvPr/>
        </p:nvSpPr>
        <p:spPr>
          <a:xfrm>
            <a:off x="4978802" y="3499137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타원 83"/>
          <p:cNvSpPr/>
          <p:nvPr/>
        </p:nvSpPr>
        <p:spPr>
          <a:xfrm>
            <a:off x="5478614" y="3313181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타원 84"/>
          <p:cNvSpPr/>
          <p:nvPr/>
        </p:nvSpPr>
        <p:spPr>
          <a:xfrm>
            <a:off x="6556067" y="2524549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타원 85"/>
          <p:cNvSpPr/>
          <p:nvPr/>
        </p:nvSpPr>
        <p:spPr>
          <a:xfrm>
            <a:off x="6830374" y="2113088"/>
            <a:ext cx="342884" cy="34288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타원 86"/>
          <p:cNvSpPr/>
          <p:nvPr/>
        </p:nvSpPr>
        <p:spPr>
          <a:xfrm>
            <a:off x="2130872" y="4136102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68"/>
          <p:cNvGrpSpPr/>
          <p:nvPr/>
        </p:nvGrpSpPr>
        <p:grpSpPr>
          <a:xfrm>
            <a:off x="1942946" y="1598763"/>
            <a:ext cx="5797406" cy="2811646"/>
            <a:chOff x="2987824" y="1772815"/>
            <a:chExt cx="5904656" cy="3532609"/>
          </a:xfrm>
        </p:grpSpPr>
        <p:grpSp>
          <p:nvGrpSpPr>
            <p:cNvPr id="39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41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chemeClr val="bg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55577" y="594601"/>
            <a:ext cx="6570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02"/>
          <p:cNvGrpSpPr>
            <a:grpSpLocks/>
          </p:cNvGrpSpPr>
          <p:nvPr/>
        </p:nvGrpSpPr>
        <p:grpSpPr bwMode="auto">
          <a:xfrm>
            <a:off x="1952799" y="1669868"/>
            <a:ext cx="5618048" cy="2744316"/>
            <a:chOff x="755092" y="2262150"/>
            <a:chExt cx="7374659" cy="3602075"/>
          </a:xfrm>
        </p:grpSpPr>
        <p:sp>
          <p:nvSpPr>
            <p:cNvPr id="6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Freeform 82"/>
          <p:cNvSpPr>
            <a:spLocks/>
          </p:cNvSpPr>
          <p:nvPr/>
        </p:nvSpPr>
        <p:spPr bwMode="auto">
          <a:xfrm>
            <a:off x="1943123" y="1598508"/>
            <a:ext cx="5797052" cy="281204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37202" y="1001422"/>
            <a:ext cx="62151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7" name="직사각형 62"/>
          <p:cNvSpPr/>
          <p:nvPr/>
        </p:nvSpPr>
        <p:spPr>
          <a:xfrm rot="16200000">
            <a:off x="953682" y="2869708"/>
            <a:ext cx="1701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67"/>
          <p:cNvGrpSpPr/>
          <p:nvPr/>
        </p:nvGrpSpPr>
        <p:grpSpPr>
          <a:xfrm>
            <a:off x="2126213" y="1669839"/>
            <a:ext cx="5271221" cy="2740570"/>
            <a:chOff x="893649" y="2262150"/>
            <a:chExt cx="3499558" cy="3597119"/>
          </a:xfrm>
        </p:grpSpPr>
        <p:sp>
          <p:nvSpPr>
            <p:cNvPr id="19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46737" y="221293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66"/>
          <p:cNvSpPr/>
          <p:nvPr/>
        </p:nvSpPr>
        <p:spPr>
          <a:xfrm>
            <a:off x="2132868" y="1860701"/>
            <a:ext cx="5235573" cy="2343978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72430" y="2555814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20159" y="345033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5834" y="3690353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59900" y="4238967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62857" y="406752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51490" y="396466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98"/>
          <p:cNvGrpSpPr/>
          <p:nvPr/>
        </p:nvGrpSpPr>
        <p:grpSpPr>
          <a:xfrm>
            <a:off x="2086288" y="1823678"/>
            <a:ext cx="1654986" cy="617780"/>
            <a:chOff x="5157065" y="2341911"/>
            <a:chExt cx="1528762" cy="810864"/>
          </a:xfrm>
        </p:grpSpPr>
        <p:sp>
          <p:nvSpPr>
            <p:cNvPr id="31" name="TextBox 30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232986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33" name="그룹 101"/>
          <p:cNvGrpSpPr/>
          <p:nvPr/>
        </p:nvGrpSpPr>
        <p:grpSpPr>
          <a:xfrm>
            <a:off x="3870293" y="1823678"/>
            <a:ext cx="1775414" cy="617780"/>
            <a:chOff x="5157065" y="2341911"/>
            <a:chExt cx="1528762" cy="810864"/>
          </a:xfrm>
        </p:grpSpPr>
        <p:sp>
          <p:nvSpPr>
            <p:cNvPr id="36" name="TextBox 35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525267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48" name="타원 79"/>
          <p:cNvSpPr/>
          <p:nvPr/>
        </p:nvSpPr>
        <p:spPr>
          <a:xfrm>
            <a:off x="3455600" y="3915858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타원 80"/>
          <p:cNvSpPr/>
          <p:nvPr/>
        </p:nvSpPr>
        <p:spPr>
          <a:xfrm>
            <a:off x="4155882" y="3717385"/>
            <a:ext cx="274307" cy="2743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타원 81"/>
          <p:cNvSpPr/>
          <p:nvPr/>
        </p:nvSpPr>
        <p:spPr>
          <a:xfrm>
            <a:off x="4738784" y="3629033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타원 82"/>
          <p:cNvSpPr/>
          <p:nvPr/>
        </p:nvSpPr>
        <p:spPr>
          <a:xfrm>
            <a:off x="4978802" y="3499137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타원 83"/>
          <p:cNvSpPr/>
          <p:nvPr/>
        </p:nvSpPr>
        <p:spPr>
          <a:xfrm>
            <a:off x="5478614" y="3313181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4"/>
          <p:cNvSpPr/>
          <p:nvPr/>
        </p:nvSpPr>
        <p:spPr>
          <a:xfrm>
            <a:off x="6556067" y="2524549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타원 85"/>
          <p:cNvSpPr/>
          <p:nvPr/>
        </p:nvSpPr>
        <p:spPr>
          <a:xfrm>
            <a:off x="6830374" y="2113088"/>
            <a:ext cx="342884" cy="34288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타원 86"/>
          <p:cNvSpPr/>
          <p:nvPr/>
        </p:nvSpPr>
        <p:spPr>
          <a:xfrm>
            <a:off x="2130872" y="4136102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190</Words>
  <Application>Microsoft Office PowerPoint</Application>
  <PresentationFormat>On-screen Show (16:9)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20</cp:revision>
  <dcterms:created xsi:type="dcterms:W3CDTF">2014-02-28T09:23:05Z</dcterms:created>
  <dcterms:modified xsi:type="dcterms:W3CDTF">2014-03-15T06:26:37Z</dcterms:modified>
</cp:coreProperties>
</file>