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그룹 68"/>
          <p:cNvGrpSpPr/>
          <p:nvPr/>
        </p:nvGrpSpPr>
        <p:grpSpPr>
          <a:xfrm>
            <a:off x="1942946" y="1598763"/>
            <a:ext cx="5797406" cy="2811646"/>
            <a:chOff x="2987824" y="1772815"/>
            <a:chExt cx="5904656" cy="3532609"/>
          </a:xfrm>
        </p:grpSpPr>
        <p:grpSp>
          <p:nvGrpSpPr>
            <p:cNvPr id="41" name="그룹 76"/>
            <p:cNvGrpSpPr/>
            <p:nvPr/>
          </p:nvGrpSpPr>
          <p:grpSpPr>
            <a:xfrm>
              <a:off x="2987824" y="2250393"/>
              <a:ext cx="5722540" cy="2671498"/>
              <a:chOff x="2987824" y="2250393"/>
              <a:chExt cx="5722540" cy="2671498"/>
            </a:xfrm>
          </p:grpSpPr>
          <p:cxnSp>
            <p:nvCxnSpPr>
              <p:cNvPr id="44" name="직선 연결선 72"/>
              <p:cNvCxnSpPr/>
              <p:nvPr/>
            </p:nvCxnSpPr>
            <p:spPr>
              <a:xfrm>
                <a:off x="2987824" y="2250393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73"/>
              <p:cNvCxnSpPr/>
              <p:nvPr/>
            </p:nvCxnSpPr>
            <p:spPr>
              <a:xfrm>
                <a:off x="2987824" y="3013678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74"/>
              <p:cNvCxnSpPr/>
              <p:nvPr/>
            </p:nvCxnSpPr>
            <p:spPr>
              <a:xfrm>
                <a:off x="2987824" y="3776963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75"/>
              <p:cNvCxnSpPr/>
              <p:nvPr/>
            </p:nvCxnSpPr>
            <p:spPr>
              <a:xfrm>
                <a:off x="2987824" y="4540248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76"/>
              <p:cNvCxnSpPr/>
              <p:nvPr/>
            </p:nvCxnSpPr>
            <p:spPr>
              <a:xfrm>
                <a:off x="2987824" y="3395321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77"/>
              <p:cNvCxnSpPr/>
              <p:nvPr/>
            </p:nvCxnSpPr>
            <p:spPr>
              <a:xfrm>
                <a:off x="2987824" y="4158606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78"/>
              <p:cNvCxnSpPr/>
              <p:nvPr/>
            </p:nvCxnSpPr>
            <p:spPr>
              <a:xfrm>
                <a:off x="2987824" y="4921891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Freeform 82"/>
            <p:cNvSpPr>
              <a:spLocks/>
            </p:cNvSpPr>
            <p:nvPr/>
          </p:nvSpPr>
          <p:spPr bwMode="auto">
            <a:xfrm>
              <a:off x="2987824" y="1772815"/>
              <a:ext cx="5904656" cy="35326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67"/>
                </a:cxn>
                <a:cxn ang="0">
                  <a:pos x="3016" y="2767"/>
                </a:cxn>
              </a:cxnLst>
              <a:rect l="0" t="0" r="r" b="b"/>
              <a:pathLst>
                <a:path w="3016" h="2767">
                  <a:moveTo>
                    <a:pt x="0" y="0"/>
                  </a:moveTo>
                  <a:lnTo>
                    <a:pt x="0" y="2767"/>
                  </a:lnTo>
                  <a:lnTo>
                    <a:pt x="3016" y="2767"/>
                  </a:lnTo>
                </a:path>
              </a:pathLst>
            </a:custGeom>
            <a:noFill/>
            <a:ln w="25400" cap="flat" cmpd="sng">
              <a:solidFill>
                <a:srgbClr val="9E9E9E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55577" y="594601"/>
            <a:ext cx="6570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r>
              <a:rPr kumimoji="0"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텍스트를 클릭하셔서 내용을 입력하세요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102"/>
          <p:cNvGrpSpPr>
            <a:grpSpLocks/>
          </p:cNvGrpSpPr>
          <p:nvPr/>
        </p:nvGrpSpPr>
        <p:grpSpPr bwMode="auto">
          <a:xfrm>
            <a:off x="1952799" y="1669868"/>
            <a:ext cx="5618048" cy="2744316"/>
            <a:chOff x="755092" y="2262150"/>
            <a:chExt cx="7374659" cy="3602075"/>
          </a:xfrm>
        </p:grpSpPr>
        <p:sp>
          <p:nvSpPr>
            <p:cNvPr id="7" name="직사각형 5"/>
            <p:cNvSpPr/>
            <p:nvPr/>
          </p:nvSpPr>
          <p:spPr>
            <a:xfrm>
              <a:off x="755092" y="5059355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6"/>
            <p:cNvSpPr/>
            <p:nvPr/>
          </p:nvSpPr>
          <p:spPr>
            <a:xfrm>
              <a:off x="755092" y="5457821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7"/>
            <p:cNvSpPr/>
            <p:nvPr/>
          </p:nvSpPr>
          <p:spPr>
            <a:xfrm>
              <a:off x="755092" y="4262421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8"/>
            <p:cNvSpPr/>
            <p:nvPr/>
          </p:nvSpPr>
          <p:spPr>
            <a:xfrm>
              <a:off x="755092" y="4660887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9"/>
            <p:cNvSpPr/>
            <p:nvPr/>
          </p:nvSpPr>
          <p:spPr>
            <a:xfrm>
              <a:off x="755092" y="3457550"/>
              <a:ext cx="7374659" cy="400054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0"/>
            <p:cNvSpPr/>
            <p:nvPr/>
          </p:nvSpPr>
          <p:spPr>
            <a:xfrm>
              <a:off x="755092" y="3857604"/>
              <a:ext cx="7374659" cy="404817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1"/>
            <p:cNvSpPr/>
            <p:nvPr/>
          </p:nvSpPr>
          <p:spPr>
            <a:xfrm>
              <a:off x="755092" y="2654266"/>
              <a:ext cx="7374659" cy="398467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2"/>
            <p:cNvSpPr/>
            <p:nvPr/>
          </p:nvSpPr>
          <p:spPr>
            <a:xfrm>
              <a:off x="755092" y="3052733"/>
              <a:ext cx="7374659" cy="404816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3"/>
            <p:cNvSpPr/>
            <p:nvPr/>
          </p:nvSpPr>
          <p:spPr>
            <a:xfrm>
              <a:off x="755092" y="2262150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Freeform 82"/>
          <p:cNvSpPr>
            <a:spLocks/>
          </p:cNvSpPr>
          <p:nvPr/>
        </p:nvSpPr>
        <p:spPr bwMode="auto">
          <a:xfrm>
            <a:off x="1943123" y="1598508"/>
            <a:ext cx="5797052" cy="281204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37202" y="1001422"/>
            <a:ext cx="621511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9" name="직사각형 62"/>
          <p:cNvSpPr/>
          <p:nvPr/>
        </p:nvSpPr>
        <p:spPr>
          <a:xfrm rot="16200000">
            <a:off x="1156247" y="2906352"/>
            <a:ext cx="1296233" cy="2344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그룹 67"/>
          <p:cNvGrpSpPr/>
          <p:nvPr/>
        </p:nvGrpSpPr>
        <p:grpSpPr>
          <a:xfrm>
            <a:off x="2126213" y="1669839"/>
            <a:ext cx="5271221" cy="2740570"/>
            <a:chOff x="893649" y="2262150"/>
            <a:chExt cx="3499558" cy="3597119"/>
          </a:xfrm>
        </p:grpSpPr>
        <p:sp>
          <p:nvSpPr>
            <p:cNvPr id="21" name="직사각형 63"/>
            <p:cNvSpPr/>
            <p:nvPr/>
          </p:nvSpPr>
          <p:spPr>
            <a:xfrm>
              <a:off x="893649" y="2262150"/>
              <a:ext cx="1080000" cy="3597119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70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4"/>
            <p:cNvSpPr/>
            <p:nvPr/>
          </p:nvSpPr>
          <p:spPr>
            <a:xfrm>
              <a:off x="2103428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70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직사각형 65"/>
            <p:cNvSpPr/>
            <p:nvPr/>
          </p:nvSpPr>
          <p:spPr>
            <a:xfrm>
              <a:off x="3313207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70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5746737" y="221293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자유형 66"/>
          <p:cNvSpPr/>
          <p:nvPr/>
        </p:nvSpPr>
        <p:spPr>
          <a:xfrm>
            <a:off x="2132868" y="1860701"/>
            <a:ext cx="5235573" cy="2343978"/>
          </a:xfrm>
          <a:custGeom>
            <a:avLst/>
            <a:gdLst>
              <a:gd name="connsiteX0" fmla="*/ 0 w 6991350"/>
              <a:gd name="connsiteY0" fmla="*/ 3076575 h 3076575"/>
              <a:gd name="connsiteX1" fmla="*/ 1085850 w 6991350"/>
              <a:gd name="connsiteY1" fmla="*/ 2971800 h 3076575"/>
              <a:gd name="connsiteX2" fmla="*/ 2295525 w 6991350"/>
              <a:gd name="connsiteY2" fmla="*/ 2752725 h 3076575"/>
              <a:gd name="connsiteX3" fmla="*/ 3505200 w 6991350"/>
              <a:gd name="connsiteY3" fmla="*/ 2457450 h 3076575"/>
              <a:gd name="connsiteX4" fmla="*/ 4714875 w 6991350"/>
              <a:gd name="connsiteY4" fmla="*/ 1971675 h 3076575"/>
              <a:gd name="connsiteX5" fmla="*/ 5915025 w 6991350"/>
              <a:gd name="connsiteY5" fmla="*/ 1162050 h 3076575"/>
              <a:gd name="connsiteX6" fmla="*/ 6991350 w 6991350"/>
              <a:gd name="connsiteY6" fmla="*/ 0 h 3076575"/>
              <a:gd name="connsiteX0" fmla="*/ 0 w 6826917"/>
              <a:gd name="connsiteY0" fmla="*/ 3076575 h 3076575"/>
              <a:gd name="connsiteX1" fmla="*/ 921417 w 6826917"/>
              <a:gd name="connsiteY1" fmla="*/ 2971800 h 3076575"/>
              <a:gd name="connsiteX2" fmla="*/ 2131092 w 6826917"/>
              <a:gd name="connsiteY2" fmla="*/ 2752725 h 3076575"/>
              <a:gd name="connsiteX3" fmla="*/ 3340767 w 6826917"/>
              <a:gd name="connsiteY3" fmla="*/ 2457450 h 3076575"/>
              <a:gd name="connsiteX4" fmla="*/ 4550442 w 6826917"/>
              <a:gd name="connsiteY4" fmla="*/ 1971675 h 3076575"/>
              <a:gd name="connsiteX5" fmla="*/ 5750592 w 6826917"/>
              <a:gd name="connsiteY5" fmla="*/ 1162050 h 3076575"/>
              <a:gd name="connsiteX6" fmla="*/ 6826917 w 6826917"/>
              <a:gd name="connsiteY6" fmla="*/ 0 h 3076575"/>
              <a:gd name="connsiteX0" fmla="*/ 0 w 6871922"/>
              <a:gd name="connsiteY0" fmla="*/ 3076575 h 3076575"/>
              <a:gd name="connsiteX1" fmla="*/ 966422 w 6871922"/>
              <a:gd name="connsiteY1" fmla="*/ 2971800 h 3076575"/>
              <a:gd name="connsiteX2" fmla="*/ 2176097 w 6871922"/>
              <a:gd name="connsiteY2" fmla="*/ 2752725 h 3076575"/>
              <a:gd name="connsiteX3" fmla="*/ 3385772 w 6871922"/>
              <a:gd name="connsiteY3" fmla="*/ 2457450 h 3076575"/>
              <a:gd name="connsiteX4" fmla="*/ 4595447 w 6871922"/>
              <a:gd name="connsiteY4" fmla="*/ 1971675 h 3076575"/>
              <a:gd name="connsiteX5" fmla="*/ 5795597 w 6871922"/>
              <a:gd name="connsiteY5" fmla="*/ 1162050 h 3076575"/>
              <a:gd name="connsiteX6" fmla="*/ 6871922 w 6871922"/>
              <a:gd name="connsiteY6" fmla="*/ 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1922" h="3076575">
                <a:moveTo>
                  <a:pt x="0" y="3076575"/>
                </a:moveTo>
                <a:cubicBezTo>
                  <a:pt x="351631" y="3051175"/>
                  <a:pt x="603739" y="3025775"/>
                  <a:pt x="966422" y="2971800"/>
                </a:cubicBezTo>
                <a:cubicBezTo>
                  <a:pt x="1329105" y="2917825"/>
                  <a:pt x="1772872" y="2838450"/>
                  <a:pt x="2176097" y="2752725"/>
                </a:cubicBezTo>
                <a:cubicBezTo>
                  <a:pt x="2579322" y="2667000"/>
                  <a:pt x="2982547" y="2587625"/>
                  <a:pt x="3385772" y="2457450"/>
                </a:cubicBezTo>
                <a:cubicBezTo>
                  <a:pt x="3788997" y="2327275"/>
                  <a:pt x="4193810" y="2187575"/>
                  <a:pt x="4595447" y="1971675"/>
                </a:cubicBezTo>
                <a:cubicBezTo>
                  <a:pt x="4997084" y="1755775"/>
                  <a:pt x="5416184" y="1490663"/>
                  <a:pt x="5795597" y="1162050"/>
                </a:cubicBezTo>
                <a:cubicBezTo>
                  <a:pt x="6175010" y="833437"/>
                  <a:pt x="6646497" y="263525"/>
                  <a:pt x="6871922" y="0"/>
                </a:cubicBezTo>
              </a:path>
            </a:pathLst>
          </a:custGeom>
          <a:ln w="88900">
            <a:solidFill>
              <a:schemeClr val="accent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72430" y="2555814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20159" y="345033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05834" y="3690353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59900" y="4238967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62857" y="406752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51490" y="396466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그룹 98"/>
          <p:cNvGrpSpPr/>
          <p:nvPr/>
        </p:nvGrpSpPr>
        <p:grpSpPr>
          <a:xfrm>
            <a:off x="2086288" y="1823678"/>
            <a:ext cx="1654986" cy="617780"/>
            <a:chOff x="5157065" y="2341911"/>
            <a:chExt cx="1528762" cy="810864"/>
          </a:xfrm>
        </p:grpSpPr>
        <p:sp>
          <p:nvSpPr>
            <p:cNvPr id="33" name="TextBox 32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5232986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37" name="그룹 101"/>
          <p:cNvGrpSpPr/>
          <p:nvPr/>
        </p:nvGrpSpPr>
        <p:grpSpPr>
          <a:xfrm>
            <a:off x="3870293" y="1823678"/>
            <a:ext cx="1775414" cy="617780"/>
            <a:chOff x="5157065" y="2341911"/>
            <a:chExt cx="1528762" cy="810864"/>
          </a:xfrm>
        </p:grpSpPr>
        <p:sp>
          <p:nvSpPr>
            <p:cNvPr id="38" name="TextBox 37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525267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51" name="타원 79"/>
          <p:cNvSpPr/>
          <p:nvPr/>
        </p:nvSpPr>
        <p:spPr>
          <a:xfrm>
            <a:off x="3455600" y="3915858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타원 80"/>
          <p:cNvSpPr/>
          <p:nvPr/>
        </p:nvSpPr>
        <p:spPr>
          <a:xfrm>
            <a:off x="4155882" y="3702755"/>
            <a:ext cx="274307" cy="27430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타원 81"/>
          <p:cNvSpPr/>
          <p:nvPr/>
        </p:nvSpPr>
        <p:spPr>
          <a:xfrm>
            <a:off x="4738784" y="3629033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타원 82"/>
          <p:cNvSpPr/>
          <p:nvPr/>
        </p:nvSpPr>
        <p:spPr>
          <a:xfrm>
            <a:off x="4978802" y="3499137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타원 83"/>
          <p:cNvSpPr/>
          <p:nvPr/>
        </p:nvSpPr>
        <p:spPr>
          <a:xfrm>
            <a:off x="5478614" y="3313181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타원 84"/>
          <p:cNvSpPr/>
          <p:nvPr/>
        </p:nvSpPr>
        <p:spPr>
          <a:xfrm>
            <a:off x="6556067" y="2524549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타원 85"/>
          <p:cNvSpPr/>
          <p:nvPr/>
        </p:nvSpPr>
        <p:spPr>
          <a:xfrm>
            <a:off x="6830374" y="2113088"/>
            <a:ext cx="342884" cy="34288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타원 86"/>
          <p:cNvSpPr/>
          <p:nvPr/>
        </p:nvSpPr>
        <p:spPr>
          <a:xfrm>
            <a:off x="2130872" y="4136102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68"/>
          <p:cNvGrpSpPr/>
          <p:nvPr/>
        </p:nvGrpSpPr>
        <p:grpSpPr>
          <a:xfrm>
            <a:off x="1942946" y="1598763"/>
            <a:ext cx="5797406" cy="2811646"/>
            <a:chOff x="2987824" y="1772815"/>
            <a:chExt cx="5904656" cy="3532609"/>
          </a:xfrm>
        </p:grpSpPr>
        <p:grpSp>
          <p:nvGrpSpPr>
            <p:cNvPr id="39" name="그룹 76"/>
            <p:cNvGrpSpPr/>
            <p:nvPr/>
          </p:nvGrpSpPr>
          <p:grpSpPr>
            <a:xfrm>
              <a:off x="2987824" y="2250393"/>
              <a:ext cx="5722540" cy="2671498"/>
              <a:chOff x="2987824" y="2250393"/>
              <a:chExt cx="5722540" cy="2671498"/>
            </a:xfrm>
          </p:grpSpPr>
          <p:cxnSp>
            <p:nvCxnSpPr>
              <p:cNvPr id="41" name="직선 연결선 72"/>
              <p:cNvCxnSpPr/>
              <p:nvPr/>
            </p:nvCxnSpPr>
            <p:spPr>
              <a:xfrm>
                <a:off x="2987824" y="2250393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73"/>
              <p:cNvCxnSpPr/>
              <p:nvPr/>
            </p:nvCxnSpPr>
            <p:spPr>
              <a:xfrm>
                <a:off x="2987824" y="3013678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74"/>
              <p:cNvCxnSpPr/>
              <p:nvPr/>
            </p:nvCxnSpPr>
            <p:spPr>
              <a:xfrm>
                <a:off x="2987824" y="3776963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75"/>
              <p:cNvCxnSpPr/>
              <p:nvPr/>
            </p:nvCxnSpPr>
            <p:spPr>
              <a:xfrm>
                <a:off x="2987824" y="4540248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76"/>
              <p:cNvCxnSpPr/>
              <p:nvPr/>
            </p:nvCxnSpPr>
            <p:spPr>
              <a:xfrm>
                <a:off x="2987824" y="3395321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77"/>
              <p:cNvCxnSpPr/>
              <p:nvPr/>
            </p:nvCxnSpPr>
            <p:spPr>
              <a:xfrm>
                <a:off x="2987824" y="4158606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78"/>
              <p:cNvCxnSpPr/>
              <p:nvPr/>
            </p:nvCxnSpPr>
            <p:spPr>
              <a:xfrm>
                <a:off x="2987824" y="4921891"/>
                <a:ext cx="572254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Freeform 82"/>
            <p:cNvSpPr>
              <a:spLocks/>
            </p:cNvSpPr>
            <p:nvPr/>
          </p:nvSpPr>
          <p:spPr bwMode="auto">
            <a:xfrm>
              <a:off x="2987824" y="1772815"/>
              <a:ext cx="5904656" cy="35326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67"/>
                </a:cxn>
                <a:cxn ang="0">
                  <a:pos x="3016" y="2767"/>
                </a:cxn>
              </a:cxnLst>
              <a:rect l="0" t="0" r="r" b="b"/>
              <a:pathLst>
                <a:path w="3016" h="2767">
                  <a:moveTo>
                    <a:pt x="0" y="0"/>
                  </a:moveTo>
                  <a:lnTo>
                    <a:pt x="0" y="2767"/>
                  </a:lnTo>
                  <a:lnTo>
                    <a:pt x="3016" y="2767"/>
                  </a:lnTo>
                </a:path>
              </a:pathLst>
            </a:custGeom>
            <a:noFill/>
            <a:ln w="25400" cap="flat" cmpd="sng">
              <a:solidFill>
                <a:schemeClr val="bg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55577" y="594601"/>
            <a:ext cx="6570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r>
              <a:rPr kumimoji="0" lang="ko-KR" altLang="en-US" sz="1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텍스트를 클릭하셔서 내용을 입력하세요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02"/>
          <p:cNvGrpSpPr>
            <a:grpSpLocks/>
          </p:cNvGrpSpPr>
          <p:nvPr/>
        </p:nvGrpSpPr>
        <p:grpSpPr bwMode="auto">
          <a:xfrm>
            <a:off x="1952799" y="1669868"/>
            <a:ext cx="5618048" cy="2744316"/>
            <a:chOff x="755092" y="2262150"/>
            <a:chExt cx="7374659" cy="3602075"/>
          </a:xfrm>
        </p:grpSpPr>
        <p:sp>
          <p:nvSpPr>
            <p:cNvPr id="6" name="직사각형 5"/>
            <p:cNvSpPr/>
            <p:nvPr/>
          </p:nvSpPr>
          <p:spPr>
            <a:xfrm>
              <a:off x="755092" y="5059355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55092" y="5457821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55092" y="4262421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755092" y="4660887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092" y="3457550"/>
              <a:ext cx="7374659" cy="400054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755092" y="3857604"/>
              <a:ext cx="7374659" cy="404817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55092" y="2654266"/>
              <a:ext cx="7374659" cy="398467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092" y="3052733"/>
              <a:ext cx="7374659" cy="404816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755092" y="2262150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Freeform 82"/>
          <p:cNvSpPr>
            <a:spLocks/>
          </p:cNvSpPr>
          <p:nvPr/>
        </p:nvSpPr>
        <p:spPr bwMode="auto">
          <a:xfrm>
            <a:off x="1943123" y="1598508"/>
            <a:ext cx="5797052" cy="281204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37202" y="1001422"/>
            <a:ext cx="621511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7" name="직사각형 62"/>
          <p:cNvSpPr/>
          <p:nvPr/>
        </p:nvSpPr>
        <p:spPr>
          <a:xfrm rot="16200000">
            <a:off x="953682" y="2869708"/>
            <a:ext cx="17013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그룹 67"/>
          <p:cNvGrpSpPr/>
          <p:nvPr/>
        </p:nvGrpSpPr>
        <p:grpSpPr>
          <a:xfrm>
            <a:off x="2126213" y="1669839"/>
            <a:ext cx="5271221" cy="2740570"/>
            <a:chOff x="893649" y="2262150"/>
            <a:chExt cx="3499558" cy="3597119"/>
          </a:xfrm>
        </p:grpSpPr>
        <p:sp>
          <p:nvSpPr>
            <p:cNvPr id="19" name="직사각형 63"/>
            <p:cNvSpPr/>
            <p:nvPr/>
          </p:nvSpPr>
          <p:spPr>
            <a:xfrm>
              <a:off x="893649" y="2262150"/>
              <a:ext cx="1080000" cy="3597119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7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직사각형 64"/>
            <p:cNvSpPr/>
            <p:nvPr/>
          </p:nvSpPr>
          <p:spPr>
            <a:xfrm>
              <a:off x="2103428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7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5"/>
            <p:cNvSpPr/>
            <p:nvPr/>
          </p:nvSpPr>
          <p:spPr>
            <a:xfrm>
              <a:off x="3313207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7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46737" y="221293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자유형 66"/>
          <p:cNvSpPr/>
          <p:nvPr/>
        </p:nvSpPr>
        <p:spPr>
          <a:xfrm>
            <a:off x="2132868" y="1860701"/>
            <a:ext cx="5235573" cy="2343978"/>
          </a:xfrm>
          <a:custGeom>
            <a:avLst/>
            <a:gdLst>
              <a:gd name="connsiteX0" fmla="*/ 0 w 6991350"/>
              <a:gd name="connsiteY0" fmla="*/ 3076575 h 3076575"/>
              <a:gd name="connsiteX1" fmla="*/ 1085850 w 6991350"/>
              <a:gd name="connsiteY1" fmla="*/ 2971800 h 3076575"/>
              <a:gd name="connsiteX2" fmla="*/ 2295525 w 6991350"/>
              <a:gd name="connsiteY2" fmla="*/ 2752725 h 3076575"/>
              <a:gd name="connsiteX3" fmla="*/ 3505200 w 6991350"/>
              <a:gd name="connsiteY3" fmla="*/ 2457450 h 3076575"/>
              <a:gd name="connsiteX4" fmla="*/ 4714875 w 6991350"/>
              <a:gd name="connsiteY4" fmla="*/ 1971675 h 3076575"/>
              <a:gd name="connsiteX5" fmla="*/ 5915025 w 6991350"/>
              <a:gd name="connsiteY5" fmla="*/ 1162050 h 3076575"/>
              <a:gd name="connsiteX6" fmla="*/ 6991350 w 6991350"/>
              <a:gd name="connsiteY6" fmla="*/ 0 h 3076575"/>
              <a:gd name="connsiteX0" fmla="*/ 0 w 6826917"/>
              <a:gd name="connsiteY0" fmla="*/ 3076575 h 3076575"/>
              <a:gd name="connsiteX1" fmla="*/ 921417 w 6826917"/>
              <a:gd name="connsiteY1" fmla="*/ 2971800 h 3076575"/>
              <a:gd name="connsiteX2" fmla="*/ 2131092 w 6826917"/>
              <a:gd name="connsiteY2" fmla="*/ 2752725 h 3076575"/>
              <a:gd name="connsiteX3" fmla="*/ 3340767 w 6826917"/>
              <a:gd name="connsiteY3" fmla="*/ 2457450 h 3076575"/>
              <a:gd name="connsiteX4" fmla="*/ 4550442 w 6826917"/>
              <a:gd name="connsiteY4" fmla="*/ 1971675 h 3076575"/>
              <a:gd name="connsiteX5" fmla="*/ 5750592 w 6826917"/>
              <a:gd name="connsiteY5" fmla="*/ 1162050 h 3076575"/>
              <a:gd name="connsiteX6" fmla="*/ 6826917 w 6826917"/>
              <a:gd name="connsiteY6" fmla="*/ 0 h 3076575"/>
              <a:gd name="connsiteX0" fmla="*/ 0 w 6871922"/>
              <a:gd name="connsiteY0" fmla="*/ 3076575 h 3076575"/>
              <a:gd name="connsiteX1" fmla="*/ 966422 w 6871922"/>
              <a:gd name="connsiteY1" fmla="*/ 2971800 h 3076575"/>
              <a:gd name="connsiteX2" fmla="*/ 2176097 w 6871922"/>
              <a:gd name="connsiteY2" fmla="*/ 2752725 h 3076575"/>
              <a:gd name="connsiteX3" fmla="*/ 3385772 w 6871922"/>
              <a:gd name="connsiteY3" fmla="*/ 2457450 h 3076575"/>
              <a:gd name="connsiteX4" fmla="*/ 4595447 w 6871922"/>
              <a:gd name="connsiteY4" fmla="*/ 1971675 h 3076575"/>
              <a:gd name="connsiteX5" fmla="*/ 5795597 w 6871922"/>
              <a:gd name="connsiteY5" fmla="*/ 1162050 h 3076575"/>
              <a:gd name="connsiteX6" fmla="*/ 6871922 w 6871922"/>
              <a:gd name="connsiteY6" fmla="*/ 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1922" h="3076575">
                <a:moveTo>
                  <a:pt x="0" y="3076575"/>
                </a:moveTo>
                <a:cubicBezTo>
                  <a:pt x="351631" y="3051175"/>
                  <a:pt x="603739" y="3025775"/>
                  <a:pt x="966422" y="2971800"/>
                </a:cubicBezTo>
                <a:cubicBezTo>
                  <a:pt x="1329105" y="2917825"/>
                  <a:pt x="1772872" y="2838450"/>
                  <a:pt x="2176097" y="2752725"/>
                </a:cubicBezTo>
                <a:cubicBezTo>
                  <a:pt x="2579322" y="2667000"/>
                  <a:pt x="2982547" y="2587625"/>
                  <a:pt x="3385772" y="2457450"/>
                </a:cubicBezTo>
                <a:cubicBezTo>
                  <a:pt x="3788997" y="2327275"/>
                  <a:pt x="4193810" y="2187575"/>
                  <a:pt x="4595447" y="1971675"/>
                </a:cubicBezTo>
                <a:cubicBezTo>
                  <a:pt x="4997084" y="1755775"/>
                  <a:pt x="5416184" y="1490663"/>
                  <a:pt x="5795597" y="1162050"/>
                </a:cubicBezTo>
                <a:cubicBezTo>
                  <a:pt x="6175010" y="833437"/>
                  <a:pt x="6646497" y="263525"/>
                  <a:pt x="6871922" y="0"/>
                </a:cubicBezTo>
              </a:path>
            </a:pathLst>
          </a:custGeom>
          <a:ln w="88900">
            <a:solidFill>
              <a:schemeClr val="accent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72430" y="2555814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20159" y="345033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05834" y="3690353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59900" y="4238967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62857" y="4067525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51490" y="3964660"/>
            <a:ext cx="119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그룹 98"/>
          <p:cNvGrpSpPr/>
          <p:nvPr/>
        </p:nvGrpSpPr>
        <p:grpSpPr>
          <a:xfrm>
            <a:off x="2086288" y="1823678"/>
            <a:ext cx="1654986" cy="617780"/>
            <a:chOff x="5157065" y="2341911"/>
            <a:chExt cx="1528762" cy="810864"/>
          </a:xfrm>
        </p:grpSpPr>
        <p:sp>
          <p:nvSpPr>
            <p:cNvPr id="31" name="TextBox 30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5232986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33" name="그룹 101"/>
          <p:cNvGrpSpPr/>
          <p:nvPr/>
        </p:nvGrpSpPr>
        <p:grpSpPr>
          <a:xfrm>
            <a:off x="3870293" y="1823678"/>
            <a:ext cx="1775414" cy="617780"/>
            <a:chOff x="5157065" y="2341911"/>
            <a:chExt cx="1528762" cy="810864"/>
          </a:xfrm>
        </p:grpSpPr>
        <p:sp>
          <p:nvSpPr>
            <p:cNvPr id="36" name="TextBox 35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525267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48" name="타원 79"/>
          <p:cNvSpPr/>
          <p:nvPr/>
        </p:nvSpPr>
        <p:spPr>
          <a:xfrm>
            <a:off x="3455600" y="3915858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타원 80"/>
          <p:cNvSpPr/>
          <p:nvPr/>
        </p:nvSpPr>
        <p:spPr>
          <a:xfrm>
            <a:off x="4155882" y="3717385"/>
            <a:ext cx="274307" cy="27430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타원 81"/>
          <p:cNvSpPr/>
          <p:nvPr/>
        </p:nvSpPr>
        <p:spPr>
          <a:xfrm>
            <a:off x="4738784" y="3629033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타원 82"/>
          <p:cNvSpPr/>
          <p:nvPr/>
        </p:nvSpPr>
        <p:spPr>
          <a:xfrm>
            <a:off x="4978802" y="3499137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타원 83"/>
          <p:cNvSpPr/>
          <p:nvPr/>
        </p:nvSpPr>
        <p:spPr>
          <a:xfrm>
            <a:off x="5478614" y="3313181"/>
            <a:ext cx="166181" cy="166181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타원 84"/>
          <p:cNvSpPr/>
          <p:nvPr/>
        </p:nvSpPr>
        <p:spPr>
          <a:xfrm>
            <a:off x="6556067" y="2524549"/>
            <a:ext cx="205730" cy="2057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타원 85"/>
          <p:cNvSpPr/>
          <p:nvPr/>
        </p:nvSpPr>
        <p:spPr>
          <a:xfrm>
            <a:off x="6830374" y="2113088"/>
            <a:ext cx="342884" cy="34288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타원 86"/>
          <p:cNvSpPr/>
          <p:nvPr/>
        </p:nvSpPr>
        <p:spPr>
          <a:xfrm>
            <a:off x="2130872" y="4136102"/>
            <a:ext cx="137153" cy="13715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" y="0"/>
            <a:ext cx="9134272" cy="5143500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3203848" y="2283718"/>
            <a:ext cx="2808312" cy="1008112"/>
          </a:xfrm>
          <a:prstGeom prst="wedgeRoundRectCallout">
            <a:avLst>
              <a:gd name="adj1" fmla="val -11661"/>
              <a:gd name="adj2" fmla="val 84218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Resizing shape : Click and drag the shape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1115616" y="843558"/>
            <a:ext cx="2808312" cy="1008112"/>
          </a:xfrm>
          <a:prstGeom prst="wedgeRoundRectCallout">
            <a:avLst>
              <a:gd name="adj1" fmla="val 41766"/>
              <a:gd name="adj2" fmla="val 80385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4155926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210</Words>
  <Application>Microsoft Office PowerPoint</Application>
  <PresentationFormat>On-screen Show (16:9)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19</cp:revision>
  <dcterms:created xsi:type="dcterms:W3CDTF">2014-02-28T09:23:05Z</dcterms:created>
  <dcterms:modified xsi:type="dcterms:W3CDTF">2014-03-02T16:15:24Z</dcterms:modified>
</cp:coreProperties>
</file>