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그룹 68"/>
          <p:cNvGrpSpPr/>
          <p:nvPr/>
        </p:nvGrpSpPr>
        <p:grpSpPr>
          <a:xfrm>
            <a:off x="767324" y="2020677"/>
            <a:ext cx="7609353" cy="3690410"/>
            <a:chOff x="2987824" y="1772815"/>
            <a:chExt cx="5904656" cy="3532609"/>
          </a:xfrm>
        </p:grpSpPr>
        <p:grpSp>
          <p:nvGrpSpPr>
            <p:cNvPr id="33" name="그룹 76"/>
            <p:cNvGrpSpPr/>
            <p:nvPr/>
          </p:nvGrpSpPr>
          <p:grpSpPr>
            <a:xfrm>
              <a:off x="2987824" y="2250393"/>
              <a:ext cx="5722540" cy="2671498"/>
              <a:chOff x="2987824" y="2250393"/>
              <a:chExt cx="5722540" cy="2671498"/>
            </a:xfrm>
          </p:grpSpPr>
          <p:cxnSp>
            <p:nvCxnSpPr>
              <p:cNvPr id="36" name="직선 연결선 72"/>
              <p:cNvCxnSpPr/>
              <p:nvPr/>
            </p:nvCxnSpPr>
            <p:spPr>
              <a:xfrm>
                <a:off x="2987824" y="2250393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직선 연결선 73"/>
              <p:cNvCxnSpPr/>
              <p:nvPr/>
            </p:nvCxnSpPr>
            <p:spPr>
              <a:xfrm>
                <a:off x="2987824" y="3013678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직선 연결선 74"/>
              <p:cNvCxnSpPr/>
              <p:nvPr/>
            </p:nvCxnSpPr>
            <p:spPr>
              <a:xfrm>
                <a:off x="2987824" y="3776963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직선 연결선 75"/>
              <p:cNvCxnSpPr/>
              <p:nvPr/>
            </p:nvCxnSpPr>
            <p:spPr>
              <a:xfrm>
                <a:off x="2987824" y="4540248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직선 연결선 76"/>
              <p:cNvCxnSpPr/>
              <p:nvPr/>
            </p:nvCxnSpPr>
            <p:spPr>
              <a:xfrm>
                <a:off x="2987824" y="3395321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직선 연결선 77"/>
              <p:cNvCxnSpPr/>
              <p:nvPr/>
            </p:nvCxnSpPr>
            <p:spPr>
              <a:xfrm>
                <a:off x="2987824" y="4158606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직선 연결선 78"/>
              <p:cNvCxnSpPr/>
              <p:nvPr/>
            </p:nvCxnSpPr>
            <p:spPr>
              <a:xfrm>
                <a:off x="2987824" y="4921891"/>
                <a:ext cx="5722540" cy="0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Freeform 82"/>
            <p:cNvSpPr>
              <a:spLocks/>
            </p:cNvSpPr>
            <p:nvPr/>
          </p:nvSpPr>
          <p:spPr bwMode="auto">
            <a:xfrm>
              <a:off x="2987824" y="1772815"/>
              <a:ext cx="5904656" cy="35326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67"/>
                </a:cxn>
                <a:cxn ang="0">
                  <a:pos x="3016" y="2767"/>
                </a:cxn>
              </a:cxnLst>
              <a:rect l="0" t="0" r="r" b="b"/>
              <a:pathLst>
                <a:path w="3016" h="2767">
                  <a:moveTo>
                    <a:pt x="0" y="0"/>
                  </a:moveTo>
                  <a:lnTo>
                    <a:pt x="0" y="2767"/>
                  </a:lnTo>
                  <a:lnTo>
                    <a:pt x="3016" y="2767"/>
                  </a:lnTo>
                </a:path>
              </a:pathLst>
            </a:custGeom>
            <a:noFill/>
            <a:ln w="25400" cap="flat" cmpd="sng">
              <a:solidFill>
                <a:srgbClr val="9E9E9E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5" name="직선 연결선 71"/>
            <p:cNvCxnSpPr/>
            <p:nvPr/>
          </p:nvCxnSpPr>
          <p:spPr>
            <a:xfrm>
              <a:off x="2997155" y="2636912"/>
              <a:ext cx="5722540" cy="0"/>
            </a:xfrm>
            <a:prstGeom prst="line">
              <a:avLst/>
            </a:prstGeom>
            <a:ln w="11430" cmpd="sng">
              <a:solidFill>
                <a:srgbClr val="00206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headline </a:t>
            </a:r>
            <a:r>
              <a:rPr kumimoji="0" lang="ko-KR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텍스트를 클릭하셔서 내용을 입력하세요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102"/>
          <p:cNvGrpSpPr>
            <a:grpSpLocks/>
          </p:cNvGrpSpPr>
          <p:nvPr/>
        </p:nvGrpSpPr>
        <p:grpSpPr bwMode="auto">
          <a:xfrm>
            <a:off x="780256" y="2114005"/>
            <a:ext cx="7373938" cy="3602037"/>
            <a:chOff x="755092" y="2262150"/>
            <a:chExt cx="7374659" cy="3602075"/>
          </a:xfrm>
        </p:grpSpPr>
        <p:sp>
          <p:nvSpPr>
            <p:cNvPr id="6" name="직사각형 5"/>
            <p:cNvSpPr/>
            <p:nvPr/>
          </p:nvSpPr>
          <p:spPr>
            <a:xfrm>
              <a:off x="755092" y="5059355"/>
              <a:ext cx="7374659" cy="398466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755092" y="5457821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755092" y="4262421"/>
              <a:ext cx="7374659" cy="398466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755092" y="4660887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755092" y="3457550"/>
              <a:ext cx="7374659" cy="400054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755092" y="3857604"/>
              <a:ext cx="7374659" cy="404817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755092" y="2654266"/>
              <a:ext cx="7374659" cy="398467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755092" y="3052733"/>
              <a:ext cx="7374659" cy="404816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755092" y="2262150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Freeform 82"/>
          <p:cNvSpPr>
            <a:spLocks/>
          </p:cNvSpPr>
          <p:nvPr/>
        </p:nvSpPr>
        <p:spPr bwMode="auto">
          <a:xfrm>
            <a:off x="767556" y="2020342"/>
            <a:ext cx="7608888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67"/>
              </a:cxn>
              <a:cxn ang="0">
                <a:pos x="3016" y="2767"/>
              </a:cxn>
            </a:cxnLst>
            <a:rect l="0" t="0" r="r" b="b"/>
            <a:pathLst>
              <a:path w="3016" h="2767">
                <a:moveTo>
                  <a:pt x="0" y="0"/>
                </a:moveTo>
                <a:lnTo>
                  <a:pt x="0" y="2767"/>
                </a:lnTo>
                <a:lnTo>
                  <a:pt x="3016" y="2767"/>
                </a:lnTo>
              </a:path>
            </a:pathLst>
          </a:custGeom>
          <a:noFill/>
          <a:ln w="25400" cap="flat" cmpd="sng">
            <a:solidFill>
              <a:srgbClr val="9E9E9E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6713" y="1484784"/>
            <a:ext cx="5538787" cy="477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36850" y="5716042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8" name="직사각형 62"/>
          <p:cNvSpPr/>
          <p:nvPr/>
        </p:nvSpPr>
        <p:spPr>
          <a:xfrm rot="16200000">
            <a:off x="-265253" y="3736945"/>
            <a:ext cx="17013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그룹 67"/>
          <p:cNvGrpSpPr/>
          <p:nvPr/>
        </p:nvGrpSpPr>
        <p:grpSpPr>
          <a:xfrm>
            <a:off x="1007870" y="2113967"/>
            <a:ext cx="6918711" cy="3597119"/>
            <a:chOff x="893649" y="2262150"/>
            <a:chExt cx="3499558" cy="3597119"/>
          </a:xfrm>
        </p:grpSpPr>
        <p:sp>
          <p:nvSpPr>
            <p:cNvPr id="20" name="직사각형 63"/>
            <p:cNvSpPr/>
            <p:nvPr/>
          </p:nvSpPr>
          <p:spPr>
            <a:xfrm>
              <a:off x="893649" y="2262150"/>
              <a:ext cx="1080000" cy="3597119"/>
            </a:xfrm>
            <a:prstGeom prst="rect">
              <a:avLst/>
            </a:prstGeom>
            <a:gradFill>
              <a:gsLst>
                <a:gs pos="0">
                  <a:schemeClr val="bg1">
                    <a:lumMod val="85000"/>
                    <a:alpha val="82000"/>
                  </a:schemeClr>
                </a:gs>
                <a:gs pos="8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직사각형 64"/>
            <p:cNvSpPr/>
            <p:nvPr/>
          </p:nvSpPr>
          <p:spPr>
            <a:xfrm>
              <a:off x="2103428" y="2262150"/>
              <a:ext cx="1080000" cy="3596400"/>
            </a:xfrm>
            <a:prstGeom prst="rect">
              <a:avLst/>
            </a:prstGeom>
            <a:gradFill>
              <a:gsLst>
                <a:gs pos="0">
                  <a:schemeClr val="bg1">
                    <a:lumMod val="85000"/>
                    <a:alpha val="82000"/>
                  </a:schemeClr>
                </a:gs>
                <a:gs pos="8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직사각형 65"/>
            <p:cNvSpPr/>
            <p:nvPr/>
          </p:nvSpPr>
          <p:spPr>
            <a:xfrm>
              <a:off x="3313207" y="2262150"/>
              <a:ext cx="1080000" cy="3596400"/>
            </a:xfrm>
            <a:prstGeom prst="rect">
              <a:avLst/>
            </a:prstGeom>
            <a:gradFill>
              <a:gsLst>
                <a:gs pos="0">
                  <a:schemeClr val="bg1">
                    <a:lumMod val="85000"/>
                    <a:alpha val="82000"/>
                  </a:schemeClr>
                </a:gs>
                <a:gs pos="8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6192180" y="2785762"/>
            <a:ext cx="1035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자유형 66"/>
          <p:cNvSpPr/>
          <p:nvPr/>
        </p:nvSpPr>
        <p:spPr>
          <a:xfrm>
            <a:off x="1016605" y="2364482"/>
            <a:ext cx="6871922" cy="3076575"/>
          </a:xfrm>
          <a:custGeom>
            <a:avLst/>
            <a:gdLst>
              <a:gd name="connsiteX0" fmla="*/ 0 w 6991350"/>
              <a:gd name="connsiteY0" fmla="*/ 3076575 h 3076575"/>
              <a:gd name="connsiteX1" fmla="*/ 1085850 w 6991350"/>
              <a:gd name="connsiteY1" fmla="*/ 2971800 h 3076575"/>
              <a:gd name="connsiteX2" fmla="*/ 2295525 w 6991350"/>
              <a:gd name="connsiteY2" fmla="*/ 2752725 h 3076575"/>
              <a:gd name="connsiteX3" fmla="*/ 3505200 w 6991350"/>
              <a:gd name="connsiteY3" fmla="*/ 2457450 h 3076575"/>
              <a:gd name="connsiteX4" fmla="*/ 4714875 w 6991350"/>
              <a:gd name="connsiteY4" fmla="*/ 1971675 h 3076575"/>
              <a:gd name="connsiteX5" fmla="*/ 5915025 w 6991350"/>
              <a:gd name="connsiteY5" fmla="*/ 1162050 h 3076575"/>
              <a:gd name="connsiteX6" fmla="*/ 6991350 w 6991350"/>
              <a:gd name="connsiteY6" fmla="*/ 0 h 3076575"/>
              <a:gd name="connsiteX0" fmla="*/ 0 w 6826917"/>
              <a:gd name="connsiteY0" fmla="*/ 3076575 h 3076575"/>
              <a:gd name="connsiteX1" fmla="*/ 921417 w 6826917"/>
              <a:gd name="connsiteY1" fmla="*/ 2971800 h 3076575"/>
              <a:gd name="connsiteX2" fmla="*/ 2131092 w 6826917"/>
              <a:gd name="connsiteY2" fmla="*/ 2752725 h 3076575"/>
              <a:gd name="connsiteX3" fmla="*/ 3340767 w 6826917"/>
              <a:gd name="connsiteY3" fmla="*/ 2457450 h 3076575"/>
              <a:gd name="connsiteX4" fmla="*/ 4550442 w 6826917"/>
              <a:gd name="connsiteY4" fmla="*/ 1971675 h 3076575"/>
              <a:gd name="connsiteX5" fmla="*/ 5750592 w 6826917"/>
              <a:gd name="connsiteY5" fmla="*/ 1162050 h 3076575"/>
              <a:gd name="connsiteX6" fmla="*/ 6826917 w 6826917"/>
              <a:gd name="connsiteY6" fmla="*/ 0 h 3076575"/>
              <a:gd name="connsiteX0" fmla="*/ 0 w 6871922"/>
              <a:gd name="connsiteY0" fmla="*/ 3076575 h 3076575"/>
              <a:gd name="connsiteX1" fmla="*/ 966422 w 6871922"/>
              <a:gd name="connsiteY1" fmla="*/ 2971800 h 3076575"/>
              <a:gd name="connsiteX2" fmla="*/ 2176097 w 6871922"/>
              <a:gd name="connsiteY2" fmla="*/ 2752725 h 3076575"/>
              <a:gd name="connsiteX3" fmla="*/ 3385772 w 6871922"/>
              <a:gd name="connsiteY3" fmla="*/ 2457450 h 3076575"/>
              <a:gd name="connsiteX4" fmla="*/ 4595447 w 6871922"/>
              <a:gd name="connsiteY4" fmla="*/ 1971675 h 3076575"/>
              <a:gd name="connsiteX5" fmla="*/ 5795597 w 6871922"/>
              <a:gd name="connsiteY5" fmla="*/ 1162050 h 3076575"/>
              <a:gd name="connsiteX6" fmla="*/ 6871922 w 6871922"/>
              <a:gd name="connsiteY6" fmla="*/ 0 h 307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1922" h="3076575">
                <a:moveTo>
                  <a:pt x="0" y="3076575"/>
                </a:moveTo>
                <a:cubicBezTo>
                  <a:pt x="351631" y="3051175"/>
                  <a:pt x="603739" y="3025775"/>
                  <a:pt x="966422" y="2971800"/>
                </a:cubicBezTo>
                <a:cubicBezTo>
                  <a:pt x="1329105" y="2917825"/>
                  <a:pt x="1772872" y="2838450"/>
                  <a:pt x="2176097" y="2752725"/>
                </a:cubicBezTo>
                <a:cubicBezTo>
                  <a:pt x="2579322" y="2667000"/>
                  <a:pt x="2982547" y="2587625"/>
                  <a:pt x="3385772" y="2457450"/>
                </a:cubicBezTo>
                <a:cubicBezTo>
                  <a:pt x="3788997" y="2327275"/>
                  <a:pt x="4193810" y="2187575"/>
                  <a:pt x="4595447" y="1971675"/>
                </a:cubicBezTo>
                <a:cubicBezTo>
                  <a:pt x="4997084" y="1755775"/>
                  <a:pt x="5416184" y="1490663"/>
                  <a:pt x="5795597" y="1162050"/>
                </a:cubicBezTo>
                <a:cubicBezTo>
                  <a:pt x="6175010" y="833437"/>
                  <a:pt x="6646497" y="263525"/>
                  <a:pt x="6871922" y="0"/>
                </a:cubicBezTo>
              </a:path>
            </a:pathLst>
          </a:custGeom>
          <a:ln w="88900">
            <a:solidFill>
              <a:schemeClr val="accent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832140" y="3235812"/>
            <a:ext cx="1035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462575" y="4450947"/>
            <a:ext cx="1035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787500" y="4765982"/>
            <a:ext cx="1035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052085" y="5486062"/>
            <a:ext cx="1035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762275" y="5261037"/>
            <a:ext cx="1035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797390" y="5126022"/>
            <a:ext cx="1035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2" name="그룹 98"/>
          <p:cNvGrpSpPr/>
          <p:nvPr/>
        </p:nvGrpSpPr>
        <p:grpSpPr>
          <a:xfrm>
            <a:off x="1270205" y="2315888"/>
            <a:ext cx="1567674" cy="810864"/>
            <a:chOff x="5118153" y="2341911"/>
            <a:chExt cx="1567674" cy="810864"/>
          </a:xfrm>
        </p:grpSpPr>
        <p:sp>
          <p:nvSpPr>
            <p:cNvPr id="53" name="TextBox 52"/>
            <p:cNvSpPr txBox="1"/>
            <p:nvPr/>
          </p:nvSpPr>
          <p:spPr bwMode="auto">
            <a:xfrm>
              <a:off x="5157065" y="2598738"/>
              <a:ext cx="1528762" cy="55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54" name="TextBox 53"/>
            <p:cNvSpPr txBox="1">
              <a:spLocks noChangeArrowheads="1"/>
            </p:cNvSpPr>
            <p:nvPr/>
          </p:nvSpPr>
          <p:spPr bwMode="auto">
            <a:xfrm>
              <a:off x="5118153" y="2341911"/>
              <a:ext cx="138906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grpSp>
        <p:nvGrpSpPr>
          <p:cNvPr id="55" name="그룹 101"/>
          <p:cNvGrpSpPr/>
          <p:nvPr/>
        </p:nvGrpSpPr>
        <p:grpSpPr>
          <a:xfrm>
            <a:off x="3671900" y="2315888"/>
            <a:ext cx="1567674" cy="810864"/>
            <a:chOff x="5118153" y="2341911"/>
            <a:chExt cx="1567674" cy="810864"/>
          </a:xfrm>
        </p:grpSpPr>
        <p:sp>
          <p:nvSpPr>
            <p:cNvPr id="56" name="TextBox 55"/>
            <p:cNvSpPr txBox="1"/>
            <p:nvPr/>
          </p:nvSpPr>
          <p:spPr bwMode="auto">
            <a:xfrm>
              <a:off x="5157065" y="2598738"/>
              <a:ext cx="1528762" cy="55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57" name="TextBox 56"/>
            <p:cNvSpPr txBox="1">
              <a:spLocks noChangeArrowheads="1"/>
            </p:cNvSpPr>
            <p:nvPr/>
          </p:nvSpPr>
          <p:spPr bwMode="auto">
            <a:xfrm>
              <a:off x="5118153" y="2341911"/>
              <a:ext cx="138906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sp>
        <p:nvSpPr>
          <p:cNvPr id="24" name="타원 79"/>
          <p:cNvSpPr/>
          <p:nvPr/>
        </p:nvSpPr>
        <p:spPr>
          <a:xfrm>
            <a:off x="2752750" y="5061967"/>
            <a:ext cx="218120" cy="21812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타원 80"/>
          <p:cNvSpPr/>
          <p:nvPr/>
        </p:nvSpPr>
        <p:spPr>
          <a:xfrm>
            <a:off x="3671900" y="4801462"/>
            <a:ext cx="360040" cy="36004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타원 81"/>
          <p:cNvSpPr/>
          <p:nvPr/>
        </p:nvSpPr>
        <p:spPr>
          <a:xfrm>
            <a:off x="4436985" y="4685497"/>
            <a:ext cx="180020" cy="18002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타원 82"/>
          <p:cNvSpPr/>
          <p:nvPr/>
        </p:nvSpPr>
        <p:spPr>
          <a:xfrm>
            <a:off x="4752020" y="4515002"/>
            <a:ext cx="270030" cy="27003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타원 83"/>
          <p:cNvSpPr/>
          <p:nvPr/>
        </p:nvSpPr>
        <p:spPr>
          <a:xfrm>
            <a:off x="5408045" y="4270927"/>
            <a:ext cx="218120" cy="21812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타원 84"/>
          <p:cNvSpPr/>
          <p:nvPr/>
        </p:nvSpPr>
        <p:spPr>
          <a:xfrm>
            <a:off x="6822250" y="3235812"/>
            <a:ext cx="270030" cy="27003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타원 85"/>
          <p:cNvSpPr/>
          <p:nvPr/>
        </p:nvSpPr>
        <p:spPr>
          <a:xfrm>
            <a:off x="7182290" y="2695752"/>
            <a:ext cx="450050" cy="45005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타원 86"/>
          <p:cNvSpPr/>
          <p:nvPr/>
        </p:nvSpPr>
        <p:spPr>
          <a:xfrm>
            <a:off x="1013985" y="5351047"/>
            <a:ext cx="180020" cy="18002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그룹 68"/>
          <p:cNvGrpSpPr/>
          <p:nvPr/>
        </p:nvGrpSpPr>
        <p:grpSpPr>
          <a:xfrm>
            <a:off x="767324" y="2020677"/>
            <a:ext cx="7609353" cy="3690410"/>
            <a:chOff x="2987824" y="1772815"/>
            <a:chExt cx="5904656" cy="3532609"/>
          </a:xfrm>
        </p:grpSpPr>
        <p:grpSp>
          <p:nvGrpSpPr>
            <p:cNvPr id="40" name="그룹 76"/>
            <p:cNvGrpSpPr/>
            <p:nvPr/>
          </p:nvGrpSpPr>
          <p:grpSpPr>
            <a:xfrm>
              <a:off x="2987824" y="2250393"/>
              <a:ext cx="5722540" cy="2671498"/>
              <a:chOff x="2987824" y="2250393"/>
              <a:chExt cx="5722540" cy="2671498"/>
            </a:xfrm>
          </p:grpSpPr>
          <p:cxnSp>
            <p:nvCxnSpPr>
              <p:cNvPr id="43" name="직선 연결선 72"/>
              <p:cNvCxnSpPr/>
              <p:nvPr/>
            </p:nvCxnSpPr>
            <p:spPr>
              <a:xfrm>
                <a:off x="2987824" y="2250393"/>
                <a:ext cx="5722540" cy="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직선 연결선 73"/>
              <p:cNvCxnSpPr/>
              <p:nvPr/>
            </p:nvCxnSpPr>
            <p:spPr>
              <a:xfrm>
                <a:off x="2987824" y="3013678"/>
                <a:ext cx="5722540" cy="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직선 연결선 74"/>
              <p:cNvCxnSpPr/>
              <p:nvPr/>
            </p:nvCxnSpPr>
            <p:spPr>
              <a:xfrm>
                <a:off x="2987824" y="3776963"/>
                <a:ext cx="5722540" cy="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직선 연결선 75"/>
              <p:cNvCxnSpPr/>
              <p:nvPr/>
            </p:nvCxnSpPr>
            <p:spPr>
              <a:xfrm>
                <a:off x="2987824" y="4540248"/>
                <a:ext cx="5722540" cy="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직선 연결선 76"/>
              <p:cNvCxnSpPr/>
              <p:nvPr/>
            </p:nvCxnSpPr>
            <p:spPr>
              <a:xfrm>
                <a:off x="2987824" y="3395321"/>
                <a:ext cx="5722540" cy="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직선 연결선 77"/>
              <p:cNvCxnSpPr/>
              <p:nvPr/>
            </p:nvCxnSpPr>
            <p:spPr>
              <a:xfrm>
                <a:off x="2987824" y="4158606"/>
                <a:ext cx="5722540" cy="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직선 연결선 78"/>
              <p:cNvCxnSpPr/>
              <p:nvPr/>
            </p:nvCxnSpPr>
            <p:spPr>
              <a:xfrm>
                <a:off x="2987824" y="4921891"/>
                <a:ext cx="5722540" cy="0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Freeform 82"/>
            <p:cNvSpPr>
              <a:spLocks/>
            </p:cNvSpPr>
            <p:nvPr/>
          </p:nvSpPr>
          <p:spPr bwMode="auto">
            <a:xfrm>
              <a:off x="2987824" y="1772815"/>
              <a:ext cx="5904656" cy="35326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67"/>
                </a:cxn>
                <a:cxn ang="0">
                  <a:pos x="3016" y="2767"/>
                </a:cxn>
              </a:cxnLst>
              <a:rect l="0" t="0" r="r" b="b"/>
              <a:pathLst>
                <a:path w="3016" h="2767">
                  <a:moveTo>
                    <a:pt x="0" y="0"/>
                  </a:moveTo>
                  <a:lnTo>
                    <a:pt x="0" y="2767"/>
                  </a:lnTo>
                  <a:lnTo>
                    <a:pt x="3016" y="2767"/>
                  </a:lnTo>
                </a:path>
              </a:pathLst>
            </a:custGeom>
            <a:noFill/>
            <a:ln w="25400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2" name="직선 연결선 71"/>
            <p:cNvCxnSpPr/>
            <p:nvPr/>
          </p:nvCxnSpPr>
          <p:spPr>
            <a:xfrm>
              <a:off x="2997155" y="2636912"/>
              <a:ext cx="5722540" cy="0"/>
            </a:xfrm>
            <a:prstGeom prst="line">
              <a:avLst/>
            </a:prstGeom>
            <a:ln w="11430" cmpd="sng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headline </a:t>
            </a:r>
            <a:r>
              <a:rPr kumimoji="0" lang="ko-KR" altLang="en-US" sz="13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텍스트를 클릭하셔서 내용을 입력하세요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102"/>
          <p:cNvGrpSpPr>
            <a:grpSpLocks/>
          </p:cNvGrpSpPr>
          <p:nvPr/>
        </p:nvGrpSpPr>
        <p:grpSpPr bwMode="auto">
          <a:xfrm>
            <a:off x="780256" y="2114005"/>
            <a:ext cx="7373938" cy="3602037"/>
            <a:chOff x="755092" y="2262150"/>
            <a:chExt cx="7374659" cy="3602075"/>
          </a:xfrm>
        </p:grpSpPr>
        <p:sp>
          <p:nvSpPr>
            <p:cNvPr id="6" name="직사각형 5"/>
            <p:cNvSpPr/>
            <p:nvPr/>
          </p:nvSpPr>
          <p:spPr>
            <a:xfrm>
              <a:off x="755092" y="5059355"/>
              <a:ext cx="7374659" cy="398466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755092" y="5457821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755092" y="4262421"/>
              <a:ext cx="7374659" cy="398466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755092" y="4660887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755092" y="3457550"/>
              <a:ext cx="7374659" cy="400054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755092" y="3857604"/>
              <a:ext cx="7374659" cy="404817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755092" y="2654266"/>
              <a:ext cx="7374659" cy="398467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755092" y="3052733"/>
              <a:ext cx="7374659" cy="404816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755092" y="2262150"/>
              <a:ext cx="7374659" cy="406404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Freeform 82"/>
          <p:cNvSpPr>
            <a:spLocks/>
          </p:cNvSpPr>
          <p:nvPr/>
        </p:nvSpPr>
        <p:spPr bwMode="auto">
          <a:xfrm>
            <a:off x="767556" y="2020342"/>
            <a:ext cx="7608888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67"/>
              </a:cxn>
              <a:cxn ang="0">
                <a:pos x="3016" y="2767"/>
              </a:cxn>
            </a:cxnLst>
            <a:rect l="0" t="0" r="r" b="b"/>
            <a:pathLst>
              <a:path w="3016" h="2767">
                <a:moveTo>
                  <a:pt x="0" y="0"/>
                </a:moveTo>
                <a:lnTo>
                  <a:pt x="0" y="2767"/>
                </a:lnTo>
                <a:lnTo>
                  <a:pt x="3016" y="2767"/>
                </a:lnTo>
              </a:path>
            </a:pathLst>
          </a:custGeom>
          <a:noFill/>
          <a:ln w="25400" cap="flat" cmpd="sng">
            <a:solidFill>
              <a:srgbClr val="9E9E9E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6713" y="1484784"/>
            <a:ext cx="5538787" cy="477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36850" y="5716042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8" name="직사각형 62"/>
          <p:cNvSpPr/>
          <p:nvPr/>
        </p:nvSpPr>
        <p:spPr>
          <a:xfrm rot="16200000">
            <a:off x="-265253" y="3736945"/>
            <a:ext cx="17013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  <a:endParaRPr lang="en-US" altLang="ko-KR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그룹 67"/>
          <p:cNvGrpSpPr/>
          <p:nvPr/>
        </p:nvGrpSpPr>
        <p:grpSpPr>
          <a:xfrm>
            <a:off x="1007870" y="2113967"/>
            <a:ext cx="6918711" cy="3597119"/>
            <a:chOff x="893649" y="2262150"/>
            <a:chExt cx="3499558" cy="3597119"/>
          </a:xfrm>
        </p:grpSpPr>
        <p:sp>
          <p:nvSpPr>
            <p:cNvPr id="20" name="직사각형 63"/>
            <p:cNvSpPr/>
            <p:nvPr/>
          </p:nvSpPr>
          <p:spPr>
            <a:xfrm>
              <a:off x="893649" y="2262150"/>
              <a:ext cx="1080000" cy="3597119"/>
            </a:xfrm>
            <a:prstGeom prst="rect">
              <a:avLst/>
            </a:prstGeom>
            <a:gradFill>
              <a:gsLst>
                <a:gs pos="0">
                  <a:schemeClr val="bg1">
                    <a:lumMod val="95000"/>
                    <a:alpha val="81000"/>
                  </a:schemeClr>
                </a:gs>
                <a:gs pos="80000">
                  <a:schemeClr val="bg1"/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직사각형 64"/>
            <p:cNvSpPr/>
            <p:nvPr/>
          </p:nvSpPr>
          <p:spPr>
            <a:xfrm>
              <a:off x="2103428" y="2262150"/>
              <a:ext cx="1080000" cy="3596400"/>
            </a:xfrm>
            <a:prstGeom prst="rect">
              <a:avLst/>
            </a:prstGeom>
            <a:gradFill>
              <a:gsLst>
                <a:gs pos="0">
                  <a:schemeClr val="bg1">
                    <a:lumMod val="95000"/>
                    <a:alpha val="81000"/>
                  </a:schemeClr>
                </a:gs>
                <a:gs pos="80000">
                  <a:schemeClr val="bg1"/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직사각형 65"/>
            <p:cNvSpPr/>
            <p:nvPr/>
          </p:nvSpPr>
          <p:spPr>
            <a:xfrm>
              <a:off x="3313207" y="2262150"/>
              <a:ext cx="1080000" cy="3596400"/>
            </a:xfrm>
            <a:prstGeom prst="rect">
              <a:avLst/>
            </a:prstGeom>
            <a:gradFill>
              <a:gsLst>
                <a:gs pos="0">
                  <a:schemeClr val="bg1">
                    <a:lumMod val="95000"/>
                    <a:alpha val="81000"/>
                  </a:schemeClr>
                </a:gs>
                <a:gs pos="80000">
                  <a:schemeClr val="bg1"/>
                </a:gs>
                <a:gs pos="100000">
                  <a:schemeClr val="bg1"/>
                </a:gs>
              </a:gsLst>
              <a:lin ang="162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6192180" y="2785762"/>
            <a:ext cx="1035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자유형 66"/>
          <p:cNvSpPr/>
          <p:nvPr/>
        </p:nvSpPr>
        <p:spPr>
          <a:xfrm>
            <a:off x="1016605" y="2364482"/>
            <a:ext cx="6871922" cy="3076575"/>
          </a:xfrm>
          <a:custGeom>
            <a:avLst/>
            <a:gdLst>
              <a:gd name="connsiteX0" fmla="*/ 0 w 6991350"/>
              <a:gd name="connsiteY0" fmla="*/ 3076575 h 3076575"/>
              <a:gd name="connsiteX1" fmla="*/ 1085850 w 6991350"/>
              <a:gd name="connsiteY1" fmla="*/ 2971800 h 3076575"/>
              <a:gd name="connsiteX2" fmla="*/ 2295525 w 6991350"/>
              <a:gd name="connsiteY2" fmla="*/ 2752725 h 3076575"/>
              <a:gd name="connsiteX3" fmla="*/ 3505200 w 6991350"/>
              <a:gd name="connsiteY3" fmla="*/ 2457450 h 3076575"/>
              <a:gd name="connsiteX4" fmla="*/ 4714875 w 6991350"/>
              <a:gd name="connsiteY4" fmla="*/ 1971675 h 3076575"/>
              <a:gd name="connsiteX5" fmla="*/ 5915025 w 6991350"/>
              <a:gd name="connsiteY5" fmla="*/ 1162050 h 3076575"/>
              <a:gd name="connsiteX6" fmla="*/ 6991350 w 6991350"/>
              <a:gd name="connsiteY6" fmla="*/ 0 h 3076575"/>
              <a:gd name="connsiteX0" fmla="*/ 0 w 6826917"/>
              <a:gd name="connsiteY0" fmla="*/ 3076575 h 3076575"/>
              <a:gd name="connsiteX1" fmla="*/ 921417 w 6826917"/>
              <a:gd name="connsiteY1" fmla="*/ 2971800 h 3076575"/>
              <a:gd name="connsiteX2" fmla="*/ 2131092 w 6826917"/>
              <a:gd name="connsiteY2" fmla="*/ 2752725 h 3076575"/>
              <a:gd name="connsiteX3" fmla="*/ 3340767 w 6826917"/>
              <a:gd name="connsiteY3" fmla="*/ 2457450 h 3076575"/>
              <a:gd name="connsiteX4" fmla="*/ 4550442 w 6826917"/>
              <a:gd name="connsiteY4" fmla="*/ 1971675 h 3076575"/>
              <a:gd name="connsiteX5" fmla="*/ 5750592 w 6826917"/>
              <a:gd name="connsiteY5" fmla="*/ 1162050 h 3076575"/>
              <a:gd name="connsiteX6" fmla="*/ 6826917 w 6826917"/>
              <a:gd name="connsiteY6" fmla="*/ 0 h 3076575"/>
              <a:gd name="connsiteX0" fmla="*/ 0 w 6871922"/>
              <a:gd name="connsiteY0" fmla="*/ 3076575 h 3076575"/>
              <a:gd name="connsiteX1" fmla="*/ 966422 w 6871922"/>
              <a:gd name="connsiteY1" fmla="*/ 2971800 h 3076575"/>
              <a:gd name="connsiteX2" fmla="*/ 2176097 w 6871922"/>
              <a:gd name="connsiteY2" fmla="*/ 2752725 h 3076575"/>
              <a:gd name="connsiteX3" fmla="*/ 3385772 w 6871922"/>
              <a:gd name="connsiteY3" fmla="*/ 2457450 h 3076575"/>
              <a:gd name="connsiteX4" fmla="*/ 4595447 w 6871922"/>
              <a:gd name="connsiteY4" fmla="*/ 1971675 h 3076575"/>
              <a:gd name="connsiteX5" fmla="*/ 5795597 w 6871922"/>
              <a:gd name="connsiteY5" fmla="*/ 1162050 h 3076575"/>
              <a:gd name="connsiteX6" fmla="*/ 6871922 w 6871922"/>
              <a:gd name="connsiteY6" fmla="*/ 0 h 307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71922" h="3076575">
                <a:moveTo>
                  <a:pt x="0" y="3076575"/>
                </a:moveTo>
                <a:cubicBezTo>
                  <a:pt x="351631" y="3051175"/>
                  <a:pt x="603739" y="3025775"/>
                  <a:pt x="966422" y="2971800"/>
                </a:cubicBezTo>
                <a:cubicBezTo>
                  <a:pt x="1329105" y="2917825"/>
                  <a:pt x="1772872" y="2838450"/>
                  <a:pt x="2176097" y="2752725"/>
                </a:cubicBezTo>
                <a:cubicBezTo>
                  <a:pt x="2579322" y="2667000"/>
                  <a:pt x="2982547" y="2587625"/>
                  <a:pt x="3385772" y="2457450"/>
                </a:cubicBezTo>
                <a:cubicBezTo>
                  <a:pt x="3788997" y="2327275"/>
                  <a:pt x="4193810" y="2187575"/>
                  <a:pt x="4595447" y="1971675"/>
                </a:cubicBezTo>
                <a:cubicBezTo>
                  <a:pt x="4997084" y="1755775"/>
                  <a:pt x="5416184" y="1490663"/>
                  <a:pt x="5795597" y="1162050"/>
                </a:cubicBezTo>
                <a:cubicBezTo>
                  <a:pt x="6175010" y="833437"/>
                  <a:pt x="6646497" y="263525"/>
                  <a:pt x="6871922" y="0"/>
                </a:cubicBezTo>
              </a:path>
            </a:pathLst>
          </a:custGeom>
          <a:ln w="88900">
            <a:solidFill>
              <a:schemeClr val="accent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32140" y="3235812"/>
            <a:ext cx="1035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62575" y="4450947"/>
            <a:ext cx="1035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87500" y="4765982"/>
            <a:ext cx="1035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52085" y="5486062"/>
            <a:ext cx="1035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762275" y="5261037"/>
            <a:ext cx="1035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797390" y="5126022"/>
            <a:ext cx="1035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1" name="그룹 98"/>
          <p:cNvGrpSpPr/>
          <p:nvPr/>
        </p:nvGrpSpPr>
        <p:grpSpPr>
          <a:xfrm>
            <a:off x="1270205" y="2315888"/>
            <a:ext cx="1567674" cy="810864"/>
            <a:chOff x="5118153" y="2341911"/>
            <a:chExt cx="1567674" cy="810864"/>
          </a:xfrm>
        </p:grpSpPr>
        <p:sp>
          <p:nvSpPr>
            <p:cNvPr id="32" name="TextBox 31"/>
            <p:cNvSpPr txBox="1"/>
            <p:nvPr/>
          </p:nvSpPr>
          <p:spPr bwMode="auto">
            <a:xfrm>
              <a:off x="5157065" y="2598738"/>
              <a:ext cx="1528762" cy="55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33" name="TextBox 32"/>
            <p:cNvSpPr txBox="1">
              <a:spLocks noChangeArrowheads="1"/>
            </p:cNvSpPr>
            <p:nvPr/>
          </p:nvSpPr>
          <p:spPr bwMode="auto">
            <a:xfrm>
              <a:off x="5118153" y="2341911"/>
              <a:ext cx="138906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grpSp>
        <p:nvGrpSpPr>
          <p:cNvPr id="34" name="그룹 101"/>
          <p:cNvGrpSpPr/>
          <p:nvPr/>
        </p:nvGrpSpPr>
        <p:grpSpPr>
          <a:xfrm>
            <a:off x="3671900" y="2315888"/>
            <a:ext cx="1567674" cy="810864"/>
            <a:chOff x="5118153" y="2341911"/>
            <a:chExt cx="1567674" cy="810864"/>
          </a:xfrm>
        </p:grpSpPr>
        <p:sp>
          <p:nvSpPr>
            <p:cNvPr id="37" name="TextBox 36"/>
            <p:cNvSpPr txBox="1"/>
            <p:nvPr/>
          </p:nvSpPr>
          <p:spPr bwMode="auto">
            <a:xfrm>
              <a:off x="5157065" y="2598738"/>
              <a:ext cx="1528762" cy="5540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latin typeface="Arial" pitchFamily="34" charset="0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00" dirty="0">
                  <a:latin typeface="Arial" pitchFamily="34" charset="0"/>
                  <a:cs typeface="Arial" pitchFamily="34" charset="0"/>
                </a:rPr>
                <a:t>Text here Text here</a:t>
              </a:r>
            </a:p>
          </p:txBody>
        </p:sp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5118153" y="2341911"/>
              <a:ext cx="138906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 smtClean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</a:t>
              </a:r>
              <a:r>
                <a:rPr kumimoji="0" lang="en-US" altLang="ko-KR" sz="1200" dirty="0"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</p:grpSp>
      <p:sp>
        <p:nvSpPr>
          <p:cNvPr id="50" name="타원 79"/>
          <p:cNvSpPr/>
          <p:nvPr/>
        </p:nvSpPr>
        <p:spPr>
          <a:xfrm>
            <a:off x="2752750" y="5061967"/>
            <a:ext cx="218120" cy="21812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타원 80"/>
          <p:cNvSpPr/>
          <p:nvPr/>
        </p:nvSpPr>
        <p:spPr>
          <a:xfrm>
            <a:off x="3671900" y="4801462"/>
            <a:ext cx="360040" cy="36004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타원 81"/>
          <p:cNvSpPr/>
          <p:nvPr/>
        </p:nvSpPr>
        <p:spPr>
          <a:xfrm>
            <a:off x="4436985" y="4685497"/>
            <a:ext cx="180020" cy="18002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타원 82"/>
          <p:cNvSpPr/>
          <p:nvPr/>
        </p:nvSpPr>
        <p:spPr>
          <a:xfrm>
            <a:off x="4752020" y="4515002"/>
            <a:ext cx="270030" cy="27003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타원 83"/>
          <p:cNvSpPr/>
          <p:nvPr/>
        </p:nvSpPr>
        <p:spPr>
          <a:xfrm>
            <a:off x="5408045" y="4270927"/>
            <a:ext cx="218120" cy="21812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타원 84"/>
          <p:cNvSpPr/>
          <p:nvPr/>
        </p:nvSpPr>
        <p:spPr>
          <a:xfrm>
            <a:off x="6822250" y="3235812"/>
            <a:ext cx="270030" cy="27003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타원 85"/>
          <p:cNvSpPr/>
          <p:nvPr/>
        </p:nvSpPr>
        <p:spPr>
          <a:xfrm>
            <a:off x="7182290" y="2695752"/>
            <a:ext cx="450050" cy="45005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타원 86"/>
          <p:cNvSpPr/>
          <p:nvPr/>
        </p:nvSpPr>
        <p:spPr>
          <a:xfrm>
            <a:off x="1013985" y="5351047"/>
            <a:ext cx="180020" cy="180020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222</Words>
  <Application>Microsoft Office PowerPoint</Application>
  <PresentationFormat>On-screen Show (4:3)</PresentationFormat>
  <Paragraphs>46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6</cp:revision>
  <dcterms:created xsi:type="dcterms:W3CDTF">2014-02-28T09:23:05Z</dcterms:created>
  <dcterms:modified xsi:type="dcterms:W3CDTF">2014-03-01T09:55:16Z</dcterms:modified>
</cp:coreProperties>
</file>