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31840" y="3718773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131840" y="2414498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2" y="384919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23</cp:revision>
  <dcterms:created xsi:type="dcterms:W3CDTF">2014-02-22T02:13:23Z</dcterms:created>
  <dcterms:modified xsi:type="dcterms:W3CDTF">2014-03-31T02:50:17Z</dcterms:modified>
</cp:coreProperties>
</file>