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01330" y="5265906"/>
            <a:ext cx="53751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240360" y="3933056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7308304" y="492641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259632" y="176282"/>
            <a:ext cx="788436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23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2014-03-15T11:42:42Z</dcterms:modified>
</cp:coreProperties>
</file>