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직사각형 105"/>
          <p:cNvSpPr/>
          <p:nvPr/>
        </p:nvSpPr>
        <p:spPr>
          <a:xfrm>
            <a:off x="0" y="1493055"/>
            <a:ext cx="9144000" cy="263646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37403" y="555526"/>
            <a:ext cx="5901706" cy="336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9" y="4186766"/>
            <a:ext cx="914399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8" name="Oval 29"/>
          <p:cNvSpPr>
            <a:spLocks noChangeArrowheads="1"/>
          </p:cNvSpPr>
          <p:nvPr/>
        </p:nvSpPr>
        <p:spPr bwMode="auto">
          <a:xfrm>
            <a:off x="1729499" y="3381792"/>
            <a:ext cx="1100788" cy="469486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9" name="Oval 29"/>
          <p:cNvSpPr>
            <a:spLocks noChangeArrowheads="1"/>
          </p:cNvSpPr>
          <p:nvPr/>
        </p:nvSpPr>
        <p:spPr bwMode="auto">
          <a:xfrm>
            <a:off x="1263727" y="3451428"/>
            <a:ext cx="1100788" cy="469486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10" name="그룹 80"/>
          <p:cNvGrpSpPr/>
          <p:nvPr/>
        </p:nvGrpSpPr>
        <p:grpSpPr>
          <a:xfrm>
            <a:off x="1517750" y="1563638"/>
            <a:ext cx="1029146" cy="1649271"/>
            <a:chOff x="1178840" y="2485072"/>
            <a:chExt cx="1412940" cy="2264326"/>
          </a:xfrm>
        </p:grpSpPr>
        <p:sp>
          <p:nvSpPr>
            <p:cNvPr id="11" name="타원 81"/>
            <p:cNvSpPr/>
            <p:nvPr/>
          </p:nvSpPr>
          <p:spPr>
            <a:xfrm>
              <a:off x="1871700" y="3530168"/>
              <a:ext cx="720080" cy="48029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orthographicFront">
                <a:rot lat="17699987" lon="0" rev="0"/>
              </a:camera>
              <a:lightRig rig="soft" dir="t"/>
            </a:scene3d>
            <a:sp3d extrusionH="1270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타원 82"/>
            <p:cNvSpPr/>
            <p:nvPr/>
          </p:nvSpPr>
          <p:spPr>
            <a:xfrm>
              <a:off x="1178840" y="4209072"/>
              <a:ext cx="810090" cy="540326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cene3d>
              <a:camera prst="orthographicFront">
                <a:rot lat="17699987" lon="0" rev="0"/>
              </a:camera>
              <a:lightRig rig="soft" dir="t">
                <a:rot lat="0" lon="0" rev="12600000"/>
              </a:lightRig>
            </a:scene3d>
            <a:sp3d extrusionH="7239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타원 11"/>
            <p:cNvSpPr/>
            <p:nvPr/>
          </p:nvSpPr>
          <p:spPr>
            <a:xfrm>
              <a:off x="1178840" y="2485072"/>
              <a:ext cx="810090" cy="5403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>
                <a:rot lat="17699987" lon="0" rev="0"/>
              </a:camera>
              <a:lightRig rig="soft" dir="t">
                <a:rot lat="0" lon="0" rev="12600000"/>
              </a:lightRig>
            </a:scene3d>
            <a:sp3d extrusionH="1397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Oval 29"/>
          <p:cNvSpPr>
            <a:spLocks noChangeArrowheads="1"/>
          </p:cNvSpPr>
          <p:nvPr/>
        </p:nvSpPr>
        <p:spPr bwMode="auto">
          <a:xfrm>
            <a:off x="3204616" y="3381792"/>
            <a:ext cx="1100788" cy="469486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5" name="Oval 29"/>
          <p:cNvSpPr>
            <a:spLocks noChangeArrowheads="1"/>
          </p:cNvSpPr>
          <p:nvPr/>
        </p:nvSpPr>
        <p:spPr bwMode="auto">
          <a:xfrm>
            <a:off x="2738844" y="3451428"/>
            <a:ext cx="1100788" cy="469486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16" name="그룹 95"/>
          <p:cNvGrpSpPr/>
          <p:nvPr/>
        </p:nvGrpSpPr>
        <p:grpSpPr>
          <a:xfrm>
            <a:off x="2961409" y="1707654"/>
            <a:ext cx="1029146" cy="1550833"/>
            <a:chOff x="1178840" y="2485072"/>
            <a:chExt cx="1412940" cy="2129178"/>
          </a:xfrm>
        </p:grpSpPr>
        <p:sp>
          <p:nvSpPr>
            <p:cNvPr id="17" name="타원 96"/>
            <p:cNvSpPr/>
            <p:nvPr/>
          </p:nvSpPr>
          <p:spPr>
            <a:xfrm>
              <a:off x="1871700" y="4133960"/>
              <a:ext cx="720080" cy="48029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orthographicFront">
                <a:rot lat="17699987" lon="0" rev="0"/>
              </a:camera>
              <a:lightRig rig="soft" dir="t"/>
            </a:scene3d>
            <a:sp3d extrusionH="635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타원 97"/>
            <p:cNvSpPr/>
            <p:nvPr/>
          </p:nvSpPr>
          <p:spPr>
            <a:xfrm>
              <a:off x="1178840" y="3053840"/>
              <a:ext cx="810090" cy="540326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cene3d>
              <a:camera prst="orthographicFront">
                <a:rot lat="17699987" lon="0" rev="0"/>
              </a:camera>
              <a:lightRig rig="soft" dir="t">
                <a:rot lat="0" lon="0" rev="12600000"/>
              </a:lightRig>
            </a:scene3d>
            <a:sp3d extrusionH="151765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타원 11"/>
            <p:cNvSpPr/>
            <p:nvPr/>
          </p:nvSpPr>
          <p:spPr>
            <a:xfrm>
              <a:off x="1178840" y="2485072"/>
              <a:ext cx="810090" cy="5403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>
                <a:rot lat="17699987" lon="0" rev="0"/>
              </a:camera>
              <a:lightRig rig="soft" dir="t">
                <a:rot lat="0" lon="0" rev="12600000"/>
              </a:lightRig>
            </a:scene3d>
            <a:sp3d extrusionH="444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직사각형 99"/>
          <p:cNvSpPr/>
          <p:nvPr/>
        </p:nvSpPr>
        <p:spPr>
          <a:xfrm>
            <a:off x="1617958" y="3210530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en-US" altLang="ko-K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직사각형 100"/>
          <p:cNvSpPr/>
          <p:nvPr/>
        </p:nvSpPr>
        <p:spPr>
          <a:xfrm>
            <a:off x="3102748" y="2821964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en-US" altLang="ko-K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직사각형 101"/>
          <p:cNvSpPr/>
          <p:nvPr/>
        </p:nvSpPr>
        <p:spPr>
          <a:xfrm>
            <a:off x="1617958" y="2211710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직사각형 102"/>
          <p:cNvSpPr/>
          <p:nvPr/>
        </p:nvSpPr>
        <p:spPr>
          <a:xfrm>
            <a:off x="3102748" y="1995686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직사각형 103"/>
          <p:cNvSpPr/>
          <p:nvPr/>
        </p:nvSpPr>
        <p:spPr>
          <a:xfrm>
            <a:off x="2133405" y="2908738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endParaRPr lang="en-US" altLang="ko-K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직사각형 104"/>
          <p:cNvSpPr/>
          <p:nvPr/>
        </p:nvSpPr>
        <p:spPr>
          <a:xfrm>
            <a:off x="3597004" y="3282538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endParaRPr lang="en-US" altLang="ko-K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94687" y="1016001"/>
            <a:ext cx="794180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7" name="직사각형 120"/>
          <p:cNvSpPr/>
          <p:nvPr/>
        </p:nvSpPr>
        <p:spPr>
          <a:xfrm>
            <a:off x="5130817" y="2031155"/>
            <a:ext cx="2753551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A. Add Text add text</a:t>
            </a:r>
            <a:endParaRPr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직사각형 121"/>
          <p:cNvSpPr/>
          <p:nvPr/>
        </p:nvSpPr>
        <p:spPr>
          <a:xfrm>
            <a:off x="5130817" y="2220887"/>
            <a:ext cx="2753551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B. Add Text add text</a:t>
            </a:r>
            <a:endParaRPr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직사각형 122"/>
          <p:cNvSpPr/>
          <p:nvPr/>
        </p:nvSpPr>
        <p:spPr>
          <a:xfrm>
            <a:off x="5130817" y="2410619"/>
            <a:ext cx="2753551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C. Add Text add text </a:t>
            </a:r>
            <a:endParaRPr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직사각형 123"/>
          <p:cNvSpPr/>
          <p:nvPr/>
        </p:nvSpPr>
        <p:spPr>
          <a:xfrm>
            <a:off x="5130817" y="1724628"/>
            <a:ext cx="2753551" cy="30652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직사각형 132"/>
          <p:cNvSpPr/>
          <p:nvPr/>
        </p:nvSpPr>
        <p:spPr>
          <a:xfrm>
            <a:off x="6442031" y="1724627"/>
            <a:ext cx="721088" cy="3065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DATA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직사각형 133"/>
          <p:cNvSpPr/>
          <p:nvPr/>
        </p:nvSpPr>
        <p:spPr>
          <a:xfrm>
            <a:off x="6442031" y="2031154"/>
            <a:ext cx="721088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직사각형 134"/>
          <p:cNvSpPr/>
          <p:nvPr/>
        </p:nvSpPr>
        <p:spPr>
          <a:xfrm>
            <a:off x="6442072" y="2220886"/>
            <a:ext cx="721088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직사각형 135"/>
          <p:cNvSpPr/>
          <p:nvPr/>
        </p:nvSpPr>
        <p:spPr>
          <a:xfrm>
            <a:off x="6442031" y="2410619"/>
            <a:ext cx="721088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직사각형 136"/>
          <p:cNvSpPr/>
          <p:nvPr/>
        </p:nvSpPr>
        <p:spPr>
          <a:xfrm>
            <a:off x="7195771" y="1724627"/>
            <a:ext cx="688597" cy="3065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VALUE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직사각형 137"/>
          <p:cNvSpPr/>
          <p:nvPr/>
        </p:nvSpPr>
        <p:spPr>
          <a:xfrm>
            <a:off x="7310120" y="2031154"/>
            <a:ext cx="574248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XXXX</a:t>
            </a:r>
            <a:endParaRPr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직사각형 138"/>
          <p:cNvSpPr/>
          <p:nvPr/>
        </p:nvSpPr>
        <p:spPr>
          <a:xfrm>
            <a:off x="7310120" y="2220886"/>
            <a:ext cx="574248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XXXX</a:t>
            </a:r>
            <a:endParaRPr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직사각형 139"/>
          <p:cNvSpPr/>
          <p:nvPr/>
        </p:nvSpPr>
        <p:spPr>
          <a:xfrm>
            <a:off x="7310120" y="2410619"/>
            <a:ext cx="574248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XXXX</a:t>
            </a:r>
            <a:endParaRPr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직선 연결선 144"/>
          <p:cNvCxnSpPr/>
          <p:nvPr/>
        </p:nvCxnSpPr>
        <p:spPr>
          <a:xfrm flipV="1">
            <a:off x="5130816" y="2031151"/>
            <a:ext cx="2753296" cy="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145"/>
          <p:cNvCxnSpPr/>
          <p:nvPr/>
        </p:nvCxnSpPr>
        <p:spPr>
          <a:xfrm flipV="1">
            <a:off x="5130816" y="2220884"/>
            <a:ext cx="2753296" cy="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146"/>
          <p:cNvCxnSpPr/>
          <p:nvPr/>
        </p:nvCxnSpPr>
        <p:spPr>
          <a:xfrm flipV="1">
            <a:off x="5130816" y="2410616"/>
            <a:ext cx="2753296" cy="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147"/>
          <p:cNvCxnSpPr/>
          <p:nvPr/>
        </p:nvCxnSpPr>
        <p:spPr>
          <a:xfrm flipV="1">
            <a:off x="5130816" y="2600349"/>
            <a:ext cx="2753296" cy="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148"/>
          <p:cNvCxnSpPr/>
          <p:nvPr/>
        </p:nvCxnSpPr>
        <p:spPr>
          <a:xfrm flipV="1">
            <a:off x="5130816" y="1724626"/>
            <a:ext cx="2753296" cy="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160"/>
          <p:cNvCxnSpPr/>
          <p:nvPr/>
        </p:nvCxnSpPr>
        <p:spPr>
          <a:xfrm rot="5400000">
            <a:off x="5966716" y="2167165"/>
            <a:ext cx="885071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163"/>
          <p:cNvCxnSpPr/>
          <p:nvPr/>
        </p:nvCxnSpPr>
        <p:spPr>
          <a:xfrm rot="5400000">
            <a:off x="6753445" y="2167165"/>
            <a:ext cx="885071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직사각형 164"/>
          <p:cNvSpPr/>
          <p:nvPr/>
        </p:nvSpPr>
        <p:spPr>
          <a:xfrm>
            <a:off x="5130817" y="3309590"/>
            <a:ext cx="2753551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A. Add Text add text</a:t>
            </a:r>
            <a:endParaRPr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직사각형 165"/>
          <p:cNvSpPr/>
          <p:nvPr/>
        </p:nvSpPr>
        <p:spPr>
          <a:xfrm>
            <a:off x="5130817" y="3499322"/>
            <a:ext cx="2753551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B. Add Text add text</a:t>
            </a:r>
            <a:endParaRPr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직사각형 166"/>
          <p:cNvSpPr/>
          <p:nvPr/>
        </p:nvSpPr>
        <p:spPr>
          <a:xfrm>
            <a:off x="5130817" y="3689054"/>
            <a:ext cx="2753551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C. Add Text add text </a:t>
            </a:r>
            <a:endParaRPr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직사각형 167"/>
          <p:cNvSpPr/>
          <p:nvPr/>
        </p:nvSpPr>
        <p:spPr>
          <a:xfrm>
            <a:off x="5130817" y="3003063"/>
            <a:ext cx="2753551" cy="30652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직사각형 168"/>
          <p:cNvSpPr/>
          <p:nvPr/>
        </p:nvSpPr>
        <p:spPr>
          <a:xfrm>
            <a:off x="6442031" y="3003062"/>
            <a:ext cx="721088" cy="3065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DATA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직사각형 169"/>
          <p:cNvSpPr/>
          <p:nvPr/>
        </p:nvSpPr>
        <p:spPr>
          <a:xfrm>
            <a:off x="6442031" y="3309589"/>
            <a:ext cx="721088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직사각형 170"/>
          <p:cNvSpPr/>
          <p:nvPr/>
        </p:nvSpPr>
        <p:spPr>
          <a:xfrm>
            <a:off x="6442072" y="3499321"/>
            <a:ext cx="721088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직사각형 171"/>
          <p:cNvSpPr/>
          <p:nvPr/>
        </p:nvSpPr>
        <p:spPr>
          <a:xfrm>
            <a:off x="6442031" y="3689053"/>
            <a:ext cx="721088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직사각형 172"/>
          <p:cNvSpPr/>
          <p:nvPr/>
        </p:nvSpPr>
        <p:spPr>
          <a:xfrm>
            <a:off x="7195771" y="3003062"/>
            <a:ext cx="688597" cy="3065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VALUE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직사각형 173"/>
          <p:cNvSpPr/>
          <p:nvPr/>
        </p:nvSpPr>
        <p:spPr>
          <a:xfrm>
            <a:off x="7310120" y="3309589"/>
            <a:ext cx="574248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XXXX</a:t>
            </a:r>
            <a:endParaRPr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직사각형 174"/>
          <p:cNvSpPr/>
          <p:nvPr/>
        </p:nvSpPr>
        <p:spPr>
          <a:xfrm>
            <a:off x="7310120" y="3499321"/>
            <a:ext cx="574248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XXXX</a:t>
            </a:r>
            <a:endParaRPr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직사각형 175"/>
          <p:cNvSpPr/>
          <p:nvPr/>
        </p:nvSpPr>
        <p:spPr>
          <a:xfrm>
            <a:off x="7310120" y="3689053"/>
            <a:ext cx="574248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XXXX</a:t>
            </a:r>
            <a:endParaRPr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0" name="직선 연결선 176"/>
          <p:cNvCxnSpPr/>
          <p:nvPr/>
        </p:nvCxnSpPr>
        <p:spPr>
          <a:xfrm flipV="1">
            <a:off x="5130816" y="3309585"/>
            <a:ext cx="2753296" cy="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177"/>
          <p:cNvCxnSpPr/>
          <p:nvPr/>
        </p:nvCxnSpPr>
        <p:spPr>
          <a:xfrm flipV="1">
            <a:off x="5130816" y="3499318"/>
            <a:ext cx="2753296" cy="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178"/>
          <p:cNvCxnSpPr/>
          <p:nvPr/>
        </p:nvCxnSpPr>
        <p:spPr>
          <a:xfrm flipV="1">
            <a:off x="5130816" y="3689050"/>
            <a:ext cx="2753296" cy="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179"/>
          <p:cNvCxnSpPr/>
          <p:nvPr/>
        </p:nvCxnSpPr>
        <p:spPr>
          <a:xfrm flipV="1">
            <a:off x="5130816" y="3878784"/>
            <a:ext cx="2753296" cy="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180"/>
          <p:cNvCxnSpPr/>
          <p:nvPr/>
        </p:nvCxnSpPr>
        <p:spPr>
          <a:xfrm flipV="1">
            <a:off x="5130816" y="3003061"/>
            <a:ext cx="2753296" cy="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181"/>
          <p:cNvCxnSpPr/>
          <p:nvPr/>
        </p:nvCxnSpPr>
        <p:spPr>
          <a:xfrm rot="5400000">
            <a:off x="5966716" y="3445599"/>
            <a:ext cx="885071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연결선 182"/>
          <p:cNvCxnSpPr/>
          <p:nvPr/>
        </p:nvCxnSpPr>
        <p:spPr>
          <a:xfrm rot="5400000">
            <a:off x="6753445" y="3445599"/>
            <a:ext cx="885071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직사각형 184"/>
          <p:cNvSpPr/>
          <p:nvPr/>
        </p:nvSpPr>
        <p:spPr>
          <a:xfrm>
            <a:off x="1594359" y="3827859"/>
            <a:ext cx="803063" cy="212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en-US" altLang="ko-KR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1. Text here </a:t>
            </a:r>
            <a:endParaRPr lang="ko-KR" alt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직사각형 185"/>
          <p:cNvSpPr/>
          <p:nvPr/>
        </p:nvSpPr>
        <p:spPr>
          <a:xfrm>
            <a:off x="3069475" y="3827859"/>
            <a:ext cx="803063" cy="212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en-US" altLang="ko-KR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2. Text here </a:t>
            </a:r>
            <a:endParaRPr lang="ko-KR" alt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직사각형 186"/>
          <p:cNvSpPr/>
          <p:nvPr/>
        </p:nvSpPr>
        <p:spPr>
          <a:xfrm>
            <a:off x="5065256" y="1500452"/>
            <a:ext cx="13768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1. Text here 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직사각형 187"/>
          <p:cNvSpPr/>
          <p:nvPr/>
        </p:nvSpPr>
        <p:spPr>
          <a:xfrm>
            <a:off x="5065256" y="2778887"/>
            <a:ext cx="134399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2. Text here 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직사각형 105"/>
          <p:cNvSpPr/>
          <p:nvPr/>
        </p:nvSpPr>
        <p:spPr>
          <a:xfrm>
            <a:off x="0" y="1493055"/>
            <a:ext cx="9144000" cy="263646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37403" y="555526"/>
            <a:ext cx="59017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9" y="4186766"/>
            <a:ext cx="914399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8" name="Oval 29"/>
          <p:cNvSpPr>
            <a:spLocks noChangeArrowheads="1"/>
          </p:cNvSpPr>
          <p:nvPr/>
        </p:nvSpPr>
        <p:spPr bwMode="auto">
          <a:xfrm>
            <a:off x="1729499" y="3381792"/>
            <a:ext cx="1100788" cy="469486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9" name="Oval 29"/>
          <p:cNvSpPr>
            <a:spLocks noChangeArrowheads="1"/>
          </p:cNvSpPr>
          <p:nvPr/>
        </p:nvSpPr>
        <p:spPr bwMode="auto">
          <a:xfrm>
            <a:off x="1263727" y="3451428"/>
            <a:ext cx="1100788" cy="469486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10" name="그룹 80"/>
          <p:cNvGrpSpPr/>
          <p:nvPr/>
        </p:nvGrpSpPr>
        <p:grpSpPr>
          <a:xfrm>
            <a:off x="1517750" y="1563638"/>
            <a:ext cx="1029146" cy="1649271"/>
            <a:chOff x="1178840" y="2485072"/>
            <a:chExt cx="1412940" cy="2264326"/>
          </a:xfrm>
        </p:grpSpPr>
        <p:sp>
          <p:nvSpPr>
            <p:cNvPr id="11" name="타원 81"/>
            <p:cNvSpPr/>
            <p:nvPr/>
          </p:nvSpPr>
          <p:spPr>
            <a:xfrm>
              <a:off x="1871700" y="3530168"/>
              <a:ext cx="720080" cy="48029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orthographicFront">
                <a:rot lat="17699987" lon="0" rev="0"/>
              </a:camera>
              <a:lightRig rig="soft" dir="t"/>
            </a:scene3d>
            <a:sp3d extrusionH="1270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타원 82"/>
            <p:cNvSpPr/>
            <p:nvPr/>
          </p:nvSpPr>
          <p:spPr>
            <a:xfrm>
              <a:off x="1178840" y="4209072"/>
              <a:ext cx="810090" cy="540326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cene3d>
              <a:camera prst="orthographicFront">
                <a:rot lat="17699987" lon="0" rev="0"/>
              </a:camera>
              <a:lightRig rig="soft" dir="t">
                <a:rot lat="0" lon="0" rev="12600000"/>
              </a:lightRig>
            </a:scene3d>
            <a:sp3d extrusionH="7239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타원 11"/>
            <p:cNvSpPr/>
            <p:nvPr/>
          </p:nvSpPr>
          <p:spPr>
            <a:xfrm>
              <a:off x="1178840" y="2485072"/>
              <a:ext cx="810090" cy="5403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>
                <a:rot lat="17699987" lon="0" rev="0"/>
              </a:camera>
              <a:lightRig rig="soft" dir="t">
                <a:rot lat="0" lon="0" rev="12600000"/>
              </a:lightRig>
            </a:scene3d>
            <a:sp3d extrusionH="1397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Oval 29"/>
          <p:cNvSpPr>
            <a:spLocks noChangeArrowheads="1"/>
          </p:cNvSpPr>
          <p:nvPr/>
        </p:nvSpPr>
        <p:spPr bwMode="auto">
          <a:xfrm>
            <a:off x="3204616" y="3381792"/>
            <a:ext cx="1100788" cy="469486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5" name="Oval 29"/>
          <p:cNvSpPr>
            <a:spLocks noChangeArrowheads="1"/>
          </p:cNvSpPr>
          <p:nvPr/>
        </p:nvSpPr>
        <p:spPr bwMode="auto">
          <a:xfrm>
            <a:off x="2738844" y="3451428"/>
            <a:ext cx="1100788" cy="469486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16" name="그룹 95"/>
          <p:cNvGrpSpPr/>
          <p:nvPr/>
        </p:nvGrpSpPr>
        <p:grpSpPr>
          <a:xfrm>
            <a:off x="2961409" y="1707654"/>
            <a:ext cx="1029146" cy="1550833"/>
            <a:chOff x="1178840" y="2485072"/>
            <a:chExt cx="1412940" cy="2129178"/>
          </a:xfrm>
        </p:grpSpPr>
        <p:sp>
          <p:nvSpPr>
            <p:cNvPr id="17" name="타원 96"/>
            <p:cNvSpPr/>
            <p:nvPr/>
          </p:nvSpPr>
          <p:spPr>
            <a:xfrm>
              <a:off x="1871700" y="4133960"/>
              <a:ext cx="720080" cy="48029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orthographicFront">
                <a:rot lat="17699987" lon="0" rev="0"/>
              </a:camera>
              <a:lightRig rig="soft" dir="t"/>
            </a:scene3d>
            <a:sp3d extrusionH="635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타원 97"/>
            <p:cNvSpPr/>
            <p:nvPr/>
          </p:nvSpPr>
          <p:spPr>
            <a:xfrm>
              <a:off x="1178840" y="3053840"/>
              <a:ext cx="810090" cy="540326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cene3d>
              <a:camera prst="orthographicFront">
                <a:rot lat="17699987" lon="0" rev="0"/>
              </a:camera>
              <a:lightRig rig="soft" dir="t">
                <a:rot lat="0" lon="0" rev="12600000"/>
              </a:lightRig>
            </a:scene3d>
            <a:sp3d extrusionH="151765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타원 11"/>
            <p:cNvSpPr/>
            <p:nvPr/>
          </p:nvSpPr>
          <p:spPr>
            <a:xfrm>
              <a:off x="1178840" y="2485072"/>
              <a:ext cx="810090" cy="5403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>
                <a:rot lat="17699987" lon="0" rev="0"/>
              </a:camera>
              <a:lightRig rig="soft" dir="t">
                <a:rot lat="0" lon="0" rev="12600000"/>
              </a:lightRig>
            </a:scene3d>
            <a:sp3d extrusionH="444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직사각형 99"/>
          <p:cNvSpPr/>
          <p:nvPr/>
        </p:nvSpPr>
        <p:spPr>
          <a:xfrm>
            <a:off x="1617958" y="3210530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en-US" altLang="ko-K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직사각형 100"/>
          <p:cNvSpPr/>
          <p:nvPr/>
        </p:nvSpPr>
        <p:spPr>
          <a:xfrm>
            <a:off x="3102748" y="2821964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en-US" altLang="ko-K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직사각형 101"/>
          <p:cNvSpPr/>
          <p:nvPr/>
        </p:nvSpPr>
        <p:spPr>
          <a:xfrm>
            <a:off x="1617958" y="2211710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직사각형 102"/>
          <p:cNvSpPr/>
          <p:nvPr/>
        </p:nvSpPr>
        <p:spPr>
          <a:xfrm>
            <a:off x="3102748" y="1995686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직사각형 103"/>
          <p:cNvSpPr/>
          <p:nvPr/>
        </p:nvSpPr>
        <p:spPr>
          <a:xfrm>
            <a:off x="2133405" y="2908738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endParaRPr lang="en-US" altLang="ko-K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직사각형 104"/>
          <p:cNvSpPr/>
          <p:nvPr/>
        </p:nvSpPr>
        <p:spPr>
          <a:xfrm>
            <a:off x="3597004" y="3282538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endParaRPr lang="en-US" altLang="ko-K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94687" y="1016001"/>
            <a:ext cx="794180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7" name="직사각형 120"/>
          <p:cNvSpPr/>
          <p:nvPr/>
        </p:nvSpPr>
        <p:spPr>
          <a:xfrm>
            <a:off x="5130817" y="2031155"/>
            <a:ext cx="2753551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 Add Text add text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직사각형 121"/>
          <p:cNvSpPr/>
          <p:nvPr/>
        </p:nvSpPr>
        <p:spPr>
          <a:xfrm>
            <a:off x="5130817" y="2220887"/>
            <a:ext cx="2753551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 Add Text add text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직사각형 122"/>
          <p:cNvSpPr/>
          <p:nvPr/>
        </p:nvSpPr>
        <p:spPr>
          <a:xfrm>
            <a:off x="5130817" y="2410619"/>
            <a:ext cx="2753551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 Add Text add text 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직사각형 123"/>
          <p:cNvSpPr/>
          <p:nvPr/>
        </p:nvSpPr>
        <p:spPr>
          <a:xfrm>
            <a:off x="5130817" y="1724628"/>
            <a:ext cx="2753551" cy="30652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직사각형 132"/>
          <p:cNvSpPr/>
          <p:nvPr/>
        </p:nvSpPr>
        <p:spPr>
          <a:xfrm>
            <a:off x="6442031" y="1724627"/>
            <a:ext cx="721088" cy="3065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DATA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직사각형 133"/>
          <p:cNvSpPr/>
          <p:nvPr/>
        </p:nvSpPr>
        <p:spPr>
          <a:xfrm>
            <a:off x="6442031" y="2031154"/>
            <a:ext cx="721088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직사각형 134"/>
          <p:cNvSpPr/>
          <p:nvPr/>
        </p:nvSpPr>
        <p:spPr>
          <a:xfrm>
            <a:off x="6442072" y="2220886"/>
            <a:ext cx="721088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직사각형 135"/>
          <p:cNvSpPr/>
          <p:nvPr/>
        </p:nvSpPr>
        <p:spPr>
          <a:xfrm>
            <a:off x="6442031" y="2410619"/>
            <a:ext cx="721088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직사각형 136"/>
          <p:cNvSpPr/>
          <p:nvPr/>
        </p:nvSpPr>
        <p:spPr>
          <a:xfrm>
            <a:off x="7195771" y="1724627"/>
            <a:ext cx="688597" cy="3065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VALUE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직사각형 137"/>
          <p:cNvSpPr/>
          <p:nvPr/>
        </p:nvSpPr>
        <p:spPr>
          <a:xfrm>
            <a:off x="7310120" y="2031154"/>
            <a:ext cx="574248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XXXX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직사각형 138"/>
          <p:cNvSpPr/>
          <p:nvPr/>
        </p:nvSpPr>
        <p:spPr>
          <a:xfrm>
            <a:off x="7310120" y="2220886"/>
            <a:ext cx="574248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XXXX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직사각형 139"/>
          <p:cNvSpPr/>
          <p:nvPr/>
        </p:nvSpPr>
        <p:spPr>
          <a:xfrm>
            <a:off x="7310120" y="2410619"/>
            <a:ext cx="574248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XXXX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직선 연결선 144"/>
          <p:cNvCxnSpPr/>
          <p:nvPr/>
        </p:nvCxnSpPr>
        <p:spPr>
          <a:xfrm flipV="1">
            <a:off x="5130816" y="2031151"/>
            <a:ext cx="2753296" cy="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145"/>
          <p:cNvCxnSpPr/>
          <p:nvPr/>
        </p:nvCxnSpPr>
        <p:spPr>
          <a:xfrm flipV="1">
            <a:off x="5130816" y="2220884"/>
            <a:ext cx="2753296" cy="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146"/>
          <p:cNvCxnSpPr/>
          <p:nvPr/>
        </p:nvCxnSpPr>
        <p:spPr>
          <a:xfrm flipV="1">
            <a:off x="5130816" y="2410616"/>
            <a:ext cx="2753296" cy="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147"/>
          <p:cNvCxnSpPr/>
          <p:nvPr/>
        </p:nvCxnSpPr>
        <p:spPr>
          <a:xfrm flipV="1">
            <a:off x="5130816" y="2600349"/>
            <a:ext cx="2753296" cy="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148"/>
          <p:cNvCxnSpPr/>
          <p:nvPr/>
        </p:nvCxnSpPr>
        <p:spPr>
          <a:xfrm flipV="1">
            <a:off x="5130816" y="1724626"/>
            <a:ext cx="2753296" cy="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160"/>
          <p:cNvCxnSpPr/>
          <p:nvPr/>
        </p:nvCxnSpPr>
        <p:spPr>
          <a:xfrm rot="5400000">
            <a:off x="5966716" y="2167165"/>
            <a:ext cx="885071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163"/>
          <p:cNvCxnSpPr/>
          <p:nvPr/>
        </p:nvCxnSpPr>
        <p:spPr>
          <a:xfrm rot="5400000">
            <a:off x="6753445" y="2167165"/>
            <a:ext cx="885071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직사각형 164"/>
          <p:cNvSpPr/>
          <p:nvPr/>
        </p:nvSpPr>
        <p:spPr>
          <a:xfrm>
            <a:off x="5130817" y="3309590"/>
            <a:ext cx="2753551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 Add Text add text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직사각형 165"/>
          <p:cNvSpPr/>
          <p:nvPr/>
        </p:nvSpPr>
        <p:spPr>
          <a:xfrm>
            <a:off x="5130817" y="3499322"/>
            <a:ext cx="2753551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 Add Text add text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직사각형 166"/>
          <p:cNvSpPr/>
          <p:nvPr/>
        </p:nvSpPr>
        <p:spPr>
          <a:xfrm>
            <a:off x="5130817" y="3689054"/>
            <a:ext cx="2753551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 Add Text add text 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직사각형 167"/>
          <p:cNvSpPr/>
          <p:nvPr/>
        </p:nvSpPr>
        <p:spPr>
          <a:xfrm>
            <a:off x="5130817" y="3003063"/>
            <a:ext cx="2753551" cy="30652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직사각형 168"/>
          <p:cNvSpPr/>
          <p:nvPr/>
        </p:nvSpPr>
        <p:spPr>
          <a:xfrm>
            <a:off x="6442031" y="3003062"/>
            <a:ext cx="721088" cy="3065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DATA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직사각형 169"/>
          <p:cNvSpPr/>
          <p:nvPr/>
        </p:nvSpPr>
        <p:spPr>
          <a:xfrm>
            <a:off x="6442031" y="3309589"/>
            <a:ext cx="721088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직사각형 170"/>
          <p:cNvSpPr/>
          <p:nvPr/>
        </p:nvSpPr>
        <p:spPr>
          <a:xfrm>
            <a:off x="6442072" y="3499321"/>
            <a:ext cx="721088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직사각형 171"/>
          <p:cNvSpPr/>
          <p:nvPr/>
        </p:nvSpPr>
        <p:spPr>
          <a:xfrm>
            <a:off x="6442031" y="3689053"/>
            <a:ext cx="721088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직사각형 172"/>
          <p:cNvSpPr/>
          <p:nvPr/>
        </p:nvSpPr>
        <p:spPr>
          <a:xfrm>
            <a:off x="7195771" y="3003062"/>
            <a:ext cx="688597" cy="3065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VALUE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직사각형 173"/>
          <p:cNvSpPr/>
          <p:nvPr/>
        </p:nvSpPr>
        <p:spPr>
          <a:xfrm>
            <a:off x="7310120" y="3309589"/>
            <a:ext cx="574248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XXXX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직사각형 174"/>
          <p:cNvSpPr/>
          <p:nvPr/>
        </p:nvSpPr>
        <p:spPr>
          <a:xfrm>
            <a:off x="7310120" y="3499321"/>
            <a:ext cx="574248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XXXX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직사각형 175"/>
          <p:cNvSpPr/>
          <p:nvPr/>
        </p:nvSpPr>
        <p:spPr>
          <a:xfrm>
            <a:off x="7310120" y="3689053"/>
            <a:ext cx="574248" cy="18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XXXX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0" name="직선 연결선 176"/>
          <p:cNvCxnSpPr/>
          <p:nvPr/>
        </p:nvCxnSpPr>
        <p:spPr>
          <a:xfrm flipV="1">
            <a:off x="5130816" y="3309585"/>
            <a:ext cx="2753296" cy="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177"/>
          <p:cNvCxnSpPr/>
          <p:nvPr/>
        </p:nvCxnSpPr>
        <p:spPr>
          <a:xfrm flipV="1">
            <a:off x="5130816" y="3499318"/>
            <a:ext cx="2753296" cy="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178"/>
          <p:cNvCxnSpPr/>
          <p:nvPr/>
        </p:nvCxnSpPr>
        <p:spPr>
          <a:xfrm flipV="1">
            <a:off x="5130816" y="3689050"/>
            <a:ext cx="2753296" cy="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179"/>
          <p:cNvCxnSpPr/>
          <p:nvPr/>
        </p:nvCxnSpPr>
        <p:spPr>
          <a:xfrm flipV="1">
            <a:off x="5130816" y="3878784"/>
            <a:ext cx="2753296" cy="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180"/>
          <p:cNvCxnSpPr/>
          <p:nvPr/>
        </p:nvCxnSpPr>
        <p:spPr>
          <a:xfrm flipV="1">
            <a:off x="5130816" y="3003061"/>
            <a:ext cx="2753296" cy="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181"/>
          <p:cNvCxnSpPr/>
          <p:nvPr/>
        </p:nvCxnSpPr>
        <p:spPr>
          <a:xfrm rot="5400000">
            <a:off x="5966716" y="3445599"/>
            <a:ext cx="885071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연결선 182"/>
          <p:cNvCxnSpPr/>
          <p:nvPr/>
        </p:nvCxnSpPr>
        <p:spPr>
          <a:xfrm rot="5400000">
            <a:off x="6753445" y="3445599"/>
            <a:ext cx="885071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직사각형 184"/>
          <p:cNvSpPr/>
          <p:nvPr/>
        </p:nvSpPr>
        <p:spPr>
          <a:xfrm>
            <a:off x="1444618" y="3827859"/>
            <a:ext cx="1102546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en-US" altLang="ko-KR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Text here </a:t>
            </a:r>
            <a:endParaRPr lang="ko-KR" altLang="en-US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직사각형 185"/>
          <p:cNvSpPr/>
          <p:nvPr/>
        </p:nvSpPr>
        <p:spPr>
          <a:xfrm>
            <a:off x="2919734" y="3827859"/>
            <a:ext cx="1102546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en-US" altLang="ko-KR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Text here </a:t>
            </a:r>
            <a:endParaRPr lang="ko-KR" altLang="en-US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직사각형 186"/>
          <p:cNvSpPr/>
          <p:nvPr/>
        </p:nvSpPr>
        <p:spPr>
          <a:xfrm>
            <a:off x="5065256" y="1500452"/>
            <a:ext cx="13768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Text here 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직사각형 187"/>
          <p:cNvSpPr/>
          <p:nvPr/>
        </p:nvSpPr>
        <p:spPr>
          <a:xfrm>
            <a:off x="5065256" y="2778887"/>
            <a:ext cx="134399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Text here 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</TotalTime>
  <Words>286</Words>
  <Application>Microsoft Office PowerPoint</Application>
  <PresentationFormat>On-screen Show (16:9)</PresentationFormat>
  <Paragraphs>82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26</cp:revision>
  <dcterms:created xsi:type="dcterms:W3CDTF">2014-02-28T09:23:05Z</dcterms:created>
  <dcterms:modified xsi:type="dcterms:W3CDTF">2014-03-15T06:23:42Z</dcterms:modified>
</cp:coreProperties>
</file>