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5"/>
          <p:cNvSpPr/>
          <p:nvPr/>
        </p:nvSpPr>
        <p:spPr>
          <a:xfrm>
            <a:off x="0" y="1493055"/>
            <a:ext cx="9144000" cy="263646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37403" y="555526"/>
            <a:ext cx="5901706" cy="33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9" y="4186766"/>
            <a:ext cx="91439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1729499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1263727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0" name="그룹 80"/>
          <p:cNvGrpSpPr/>
          <p:nvPr/>
        </p:nvGrpSpPr>
        <p:grpSpPr>
          <a:xfrm>
            <a:off x="1517750" y="1563638"/>
            <a:ext cx="1029146" cy="1649271"/>
            <a:chOff x="1178840" y="2485072"/>
            <a:chExt cx="1412940" cy="2264326"/>
          </a:xfrm>
        </p:grpSpPr>
        <p:sp>
          <p:nvSpPr>
            <p:cNvPr id="11" name="타원 81"/>
            <p:cNvSpPr/>
            <p:nvPr/>
          </p:nvSpPr>
          <p:spPr>
            <a:xfrm>
              <a:off x="1871700" y="3530168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1270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타원 82"/>
            <p:cNvSpPr/>
            <p:nvPr/>
          </p:nvSpPr>
          <p:spPr>
            <a:xfrm>
              <a:off x="1178840" y="4209072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7239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397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3204616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2738844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6" name="그룹 95"/>
          <p:cNvGrpSpPr/>
          <p:nvPr/>
        </p:nvGrpSpPr>
        <p:grpSpPr>
          <a:xfrm>
            <a:off x="2961409" y="1707654"/>
            <a:ext cx="1029146" cy="1550833"/>
            <a:chOff x="1178840" y="2485072"/>
            <a:chExt cx="1412940" cy="2129178"/>
          </a:xfrm>
        </p:grpSpPr>
        <p:sp>
          <p:nvSpPr>
            <p:cNvPr id="17" name="타원 96"/>
            <p:cNvSpPr/>
            <p:nvPr/>
          </p:nvSpPr>
          <p:spPr>
            <a:xfrm>
              <a:off x="1871700" y="4133960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타원 97"/>
            <p:cNvSpPr/>
            <p:nvPr/>
          </p:nvSpPr>
          <p:spPr>
            <a:xfrm>
              <a:off x="1178840" y="3053840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51765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4445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99"/>
          <p:cNvSpPr/>
          <p:nvPr/>
        </p:nvSpPr>
        <p:spPr>
          <a:xfrm>
            <a:off x="1617958" y="321053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100"/>
          <p:cNvSpPr/>
          <p:nvPr/>
        </p:nvSpPr>
        <p:spPr>
          <a:xfrm>
            <a:off x="3102748" y="282196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101"/>
          <p:cNvSpPr/>
          <p:nvPr/>
        </p:nvSpPr>
        <p:spPr>
          <a:xfrm>
            <a:off x="1617958" y="221171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102"/>
          <p:cNvSpPr/>
          <p:nvPr/>
        </p:nvSpPr>
        <p:spPr>
          <a:xfrm>
            <a:off x="3102748" y="199568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03"/>
          <p:cNvSpPr/>
          <p:nvPr/>
        </p:nvSpPr>
        <p:spPr>
          <a:xfrm>
            <a:off x="2133405" y="29087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04"/>
          <p:cNvSpPr/>
          <p:nvPr/>
        </p:nvSpPr>
        <p:spPr>
          <a:xfrm>
            <a:off x="3597004" y="32825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4687" y="1016001"/>
            <a:ext cx="79418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7" name="직사각형 120"/>
          <p:cNvSpPr/>
          <p:nvPr/>
        </p:nvSpPr>
        <p:spPr>
          <a:xfrm>
            <a:off x="5130817" y="2031155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21"/>
          <p:cNvSpPr/>
          <p:nvPr/>
        </p:nvSpPr>
        <p:spPr>
          <a:xfrm>
            <a:off x="5130817" y="2220887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22"/>
          <p:cNvSpPr/>
          <p:nvPr/>
        </p:nvSpPr>
        <p:spPr>
          <a:xfrm>
            <a:off x="5130817" y="2410619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123"/>
          <p:cNvSpPr/>
          <p:nvPr/>
        </p:nvSpPr>
        <p:spPr>
          <a:xfrm>
            <a:off x="5130817" y="1724628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132"/>
          <p:cNvSpPr/>
          <p:nvPr/>
        </p:nvSpPr>
        <p:spPr>
          <a:xfrm>
            <a:off x="6442031" y="1724627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133"/>
          <p:cNvSpPr/>
          <p:nvPr/>
        </p:nvSpPr>
        <p:spPr>
          <a:xfrm>
            <a:off x="6442031" y="2031154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134"/>
          <p:cNvSpPr/>
          <p:nvPr/>
        </p:nvSpPr>
        <p:spPr>
          <a:xfrm>
            <a:off x="6442072" y="2220886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35"/>
          <p:cNvSpPr/>
          <p:nvPr/>
        </p:nvSpPr>
        <p:spPr>
          <a:xfrm>
            <a:off x="6442031" y="241061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136"/>
          <p:cNvSpPr/>
          <p:nvPr/>
        </p:nvSpPr>
        <p:spPr>
          <a:xfrm>
            <a:off x="7195771" y="1724627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37"/>
          <p:cNvSpPr/>
          <p:nvPr/>
        </p:nvSpPr>
        <p:spPr>
          <a:xfrm>
            <a:off x="7310120" y="2031154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138"/>
          <p:cNvSpPr/>
          <p:nvPr/>
        </p:nvSpPr>
        <p:spPr>
          <a:xfrm>
            <a:off x="7310120" y="2220886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139"/>
          <p:cNvSpPr/>
          <p:nvPr/>
        </p:nvSpPr>
        <p:spPr>
          <a:xfrm>
            <a:off x="7310120" y="241061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직선 연결선 144"/>
          <p:cNvCxnSpPr/>
          <p:nvPr/>
        </p:nvCxnSpPr>
        <p:spPr>
          <a:xfrm flipV="1">
            <a:off x="5130816" y="203115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45"/>
          <p:cNvCxnSpPr/>
          <p:nvPr/>
        </p:nvCxnSpPr>
        <p:spPr>
          <a:xfrm flipV="1">
            <a:off x="5130816" y="22208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46"/>
          <p:cNvCxnSpPr/>
          <p:nvPr/>
        </p:nvCxnSpPr>
        <p:spPr>
          <a:xfrm flipV="1">
            <a:off x="5130816" y="241061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47"/>
          <p:cNvCxnSpPr/>
          <p:nvPr/>
        </p:nvCxnSpPr>
        <p:spPr>
          <a:xfrm flipV="1">
            <a:off x="5130816" y="2600349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48"/>
          <p:cNvCxnSpPr/>
          <p:nvPr/>
        </p:nvCxnSpPr>
        <p:spPr>
          <a:xfrm flipV="1">
            <a:off x="5130816" y="172462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0"/>
          <p:cNvCxnSpPr/>
          <p:nvPr/>
        </p:nvCxnSpPr>
        <p:spPr>
          <a:xfrm rot="5400000">
            <a:off x="5966716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163"/>
          <p:cNvCxnSpPr/>
          <p:nvPr/>
        </p:nvCxnSpPr>
        <p:spPr>
          <a:xfrm rot="5400000">
            <a:off x="6753445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164"/>
          <p:cNvSpPr/>
          <p:nvPr/>
        </p:nvSpPr>
        <p:spPr>
          <a:xfrm>
            <a:off x="5130817" y="3309590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65"/>
          <p:cNvSpPr/>
          <p:nvPr/>
        </p:nvSpPr>
        <p:spPr>
          <a:xfrm>
            <a:off x="5130817" y="3499322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66"/>
          <p:cNvSpPr/>
          <p:nvPr/>
        </p:nvSpPr>
        <p:spPr>
          <a:xfrm>
            <a:off x="5130817" y="3689054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67"/>
          <p:cNvSpPr/>
          <p:nvPr/>
        </p:nvSpPr>
        <p:spPr>
          <a:xfrm>
            <a:off x="5130817" y="3003063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68"/>
          <p:cNvSpPr/>
          <p:nvPr/>
        </p:nvSpPr>
        <p:spPr>
          <a:xfrm>
            <a:off x="6442031" y="3003062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69"/>
          <p:cNvSpPr/>
          <p:nvPr/>
        </p:nvSpPr>
        <p:spPr>
          <a:xfrm>
            <a:off x="6442031" y="330958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70"/>
          <p:cNvSpPr/>
          <p:nvPr/>
        </p:nvSpPr>
        <p:spPr>
          <a:xfrm>
            <a:off x="6442072" y="3499321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71"/>
          <p:cNvSpPr/>
          <p:nvPr/>
        </p:nvSpPr>
        <p:spPr>
          <a:xfrm>
            <a:off x="6442031" y="3689053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72"/>
          <p:cNvSpPr/>
          <p:nvPr/>
        </p:nvSpPr>
        <p:spPr>
          <a:xfrm>
            <a:off x="7195771" y="3003062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73"/>
          <p:cNvSpPr/>
          <p:nvPr/>
        </p:nvSpPr>
        <p:spPr>
          <a:xfrm>
            <a:off x="7310120" y="330958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74"/>
          <p:cNvSpPr/>
          <p:nvPr/>
        </p:nvSpPr>
        <p:spPr>
          <a:xfrm>
            <a:off x="7310120" y="3499321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75"/>
          <p:cNvSpPr/>
          <p:nvPr/>
        </p:nvSpPr>
        <p:spPr>
          <a:xfrm>
            <a:off x="7310120" y="3689053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직선 연결선 176"/>
          <p:cNvCxnSpPr/>
          <p:nvPr/>
        </p:nvCxnSpPr>
        <p:spPr>
          <a:xfrm flipV="1">
            <a:off x="5130816" y="3309585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177"/>
          <p:cNvCxnSpPr/>
          <p:nvPr/>
        </p:nvCxnSpPr>
        <p:spPr>
          <a:xfrm flipV="1">
            <a:off x="5130816" y="3499318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178"/>
          <p:cNvCxnSpPr/>
          <p:nvPr/>
        </p:nvCxnSpPr>
        <p:spPr>
          <a:xfrm flipV="1">
            <a:off x="5130816" y="3689050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179"/>
          <p:cNvCxnSpPr/>
          <p:nvPr/>
        </p:nvCxnSpPr>
        <p:spPr>
          <a:xfrm flipV="1">
            <a:off x="5130816" y="38787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180"/>
          <p:cNvCxnSpPr/>
          <p:nvPr/>
        </p:nvCxnSpPr>
        <p:spPr>
          <a:xfrm flipV="1">
            <a:off x="5130816" y="300306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181"/>
          <p:cNvCxnSpPr/>
          <p:nvPr/>
        </p:nvCxnSpPr>
        <p:spPr>
          <a:xfrm rot="5400000">
            <a:off x="5966716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182"/>
          <p:cNvCxnSpPr/>
          <p:nvPr/>
        </p:nvCxnSpPr>
        <p:spPr>
          <a:xfrm rot="5400000">
            <a:off x="6753445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직사각형 184"/>
          <p:cNvSpPr/>
          <p:nvPr/>
        </p:nvSpPr>
        <p:spPr>
          <a:xfrm>
            <a:off x="1594359" y="3827859"/>
            <a:ext cx="803063" cy="212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85"/>
          <p:cNvSpPr/>
          <p:nvPr/>
        </p:nvSpPr>
        <p:spPr>
          <a:xfrm>
            <a:off x="3069475" y="3827859"/>
            <a:ext cx="803063" cy="212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86"/>
          <p:cNvSpPr/>
          <p:nvPr/>
        </p:nvSpPr>
        <p:spPr>
          <a:xfrm>
            <a:off x="5065256" y="1500452"/>
            <a:ext cx="137681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87"/>
          <p:cNvSpPr/>
          <p:nvPr/>
        </p:nvSpPr>
        <p:spPr>
          <a:xfrm>
            <a:off x="5065256" y="2778887"/>
            <a:ext cx="134399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5"/>
          <p:cNvSpPr/>
          <p:nvPr/>
        </p:nvSpPr>
        <p:spPr>
          <a:xfrm>
            <a:off x="0" y="1493055"/>
            <a:ext cx="9144000" cy="263646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37403" y="555526"/>
            <a:ext cx="5901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9" y="4186766"/>
            <a:ext cx="91439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1729499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1263727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0" name="그룹 80"/>
          <p:cNvGrpSpPr/>
          <p:nvPr/>
        </p:nvGrpSpPr>
        <p:grpSpPr>
          <a:xfrm>
            <a:off x="1517750" y="1563638"/>
            <a:ext cx="1029146" cy="1649271"/>
            <a:chOff x="1178840" y="2485072"/>
            <a:chExt cx="1412940" cy="2264326"/>
          </a:xfrm>
        </p:grpSpPr>
        <p:sp>
          <p:nvSpPr>
            <p:cNvPr id="11" name="타원 81"/>
            <p:cNvSpPr/>
            <p:nvPr/>
          </p:nvSpPr>
          <p:spPr>
            <a:xfrm>
              <a:off x="1871700" y="3530168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1270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타원 82"/>
            <p:cNvSpPr/>
            <p:nvPr/>
          </p:nvSpPr>
          <p:spPr>
            <a:xfrm>
              <a:off x="1178840" y="4209072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7239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397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3204616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2738844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6" name="그룹 95"/>
          <p:cNvGrpSpPr/>
          <p:nvPr/>
        </p:nvGrpSpPr>
        <p:grpSpPr>
          <a:xfrm>
            <a:off x="2961409" y="1707654"/>
            <a:ext cx="1029146" cy="1550833"/>
            <a:chOff x="1178840" y="2485072"/>
            <a:chExt cx="1412940" cy="2129178"/>
          </a:xfrm>
        </p:grpSpPr>
        <p:sp>
          <p:nvSpPr>
            <p:cNvPr id="17" name="타원 96"/>
            <p:cNvSpPr/>
            <p:nvPr/>
          </p:nvSpPr>
          <p:spPr>
            <a:xfrm>
              <a:off x="1871700" y="4133960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타원 97"/>
            <p:cNvSpPr/>
            <p:nvPr/>
          </p:nvSpPr>
          <p:spPr>
            <a:xfrm>
              <a:off x="1178840" y="3053840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51765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4445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99"/>
          <p:cNvSpPr/>
          <p:nvPr/>
        </p:nvSpPr>
        <p:spPr>
          <a:xfrm>
            <a:off x="1617958" y="321053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100"/>
          <p:cNvSpPr/>
          <p:nvPr/>
        </p:nvSpPr>
        <p:spPr>
          <a:xfrm>
            <a:off x="3102748" y="282196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101"/>
          <p:cNvSpPr/>
          <p:nvPr/>
        </p:nvSpPr>
        <p:spPr>
          <a:xfrm>
            <a:off x="1617958" y="221171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102"/>
          <p:cNvSpPr/>
          <p:nvPr/>
        </p:nvSpPr>
        <p:spPr>
          <a:xfrm>
            <a:off x="3102748" y="199568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03"/>
          <p:cNvSpPr/>
          <p:nvPr/>
        </p:nvSpPr>
        <p:spPr>
          <a:xfrm>
            <a:off x="2133405" y="29087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04"/>
          <p:cNvSpPr/>
          <p:nvPr/>
        </p:nvSpPr>
        <p:spPr>
          <a:xfrm>
            <a:off x="3597004" y="32825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4687" y="1016001"/>
            <a:ext cx="79418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7" name="직사각형 120"/>
          <p:cNvSpPr/>
          <p:nvPr/>
        </p:nvSpPr>
        <p:spPr>
          <a:xfrm>
            <a:off x="5130817" y="2031155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21"/>
          <p:cNvSpPr/>
          <p:nvPr/>
        </p:nvSpPr>
        <p:spPr>
          <a:xfrm>
            <a:off x="5130817" y="2220887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22"/>
          <p:cNvSpPr/>
          <p:nvPr/>
        </p:nvSpPr>
        <p:spPr>
          <a:xfrm>
            <a:off x="5130817" y="2410619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123"/>
          <p:cNvSpPr/>
          <p:nvPr/>
        </p:nvSpPr>
        <p:spPr>
          <a:xfrm>
            <a:off x="5130817" y="1724628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132"/>
          <p:cNvSpPr/>
          <p:nvPr/>
        </p:nvSpPr>
        <p:spPr>
          <a:xfrm>
            <a:off x="6442031" y="1724627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133"/>
          <p:cNvSpPr/>
          <p:nvPr/>
        </p:nvSpPr>
        <p:spPr>
          <a:xfrm>
            <a:off x="6442031" y="2031154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134"/>
          <p:cNvSpPr/>
          <p:nvPr/>
        </p:nvSpPr>
        <p:spPr>
          <a:xfrm>
            <a:off x="6442072" y="2220886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35"/>
          <p:cNvSpPr/>
          <p:nvPr/>
        </p:nvSpPr>
        <p:spPr>
          <a:xfrm>
            <a:off x="6442031" y="241061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136"/>
          <p:cNvSpPr/>
          <p:nvPr/>
        </p:nvSpPr>
        <p:spPr>
          <a:xfrm>
            <a:off x="7195771" y="1724627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37"/>
          <p:cNvSpPr/>
          <p:nvPr/>
        </p:nvSpPr>
        <p:spPr>
          <a:xfrm>
            <a:off x="7310120" y="2031154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138"/>
          <p:cNvSpPr/>
          <p:nvPr/>
        </p:nvSpPr>
        <p:spPr>
          <a:xfrm>
            <a:off x="7310120" y="2220886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139"/>
          <p:cNvSpPr/>
          <p:nvPr/>
        </p:nvSpPr>
        <p:spPr>
          <a:xfrm>
            <a:off x="7310120" y="241061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직선 연결선 144"/>
          <p:cNvCxnSpPr/>
          <p:nvPr/>
        </p:nvCxnSpPr>
        <p:spPr>
          <a:xfrm flipV="1">
            <a:off x="5130816" y="203115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45"/>
          <p:cNvCxnSpPr/>
          <p:nvPr/>
        </p:nvCxnSpPr>
        <p:spPr>
          <a:xfrm flipV="1">
            <a:off x="5130816" y="22208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46"/>
          <p:cNvCxnSpPr/>
          <p:nvPr/>
        </p:nvCxnSpPr>
        <p:spPr>
          <a:xfrm flipV="1">
            <a:off x="5130816" y="241061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47"/>
          <p:cNvCxnSpPr/>
          <p:nvPr/>
        </p:nvCxnSpPr>
        <p:spPr>
          <a:xfrm flipV="1">
            <a:off x="5130816" y="2600349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48"/>
          <p:cNvCxnSpPr/>
          <p:nvPr/>
        </p:nvCxnSpPr>
        <p:spPr>
          <a:xfrm flipV="1">
            <a:off x="5130816" y="172462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0"/>
          <p:cNvCxnSpPr/>
          <p:nvPr/>
        </p:nvCxnSpPr>
        <p:spPr>
          <a:xfrm rot="5400000">
            <a:off x="5966716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163"/>
          <p:cNvCxnSpPr/>
          <p:nvPr/>
        </p:nvCxnSpPr>
        <p:spPr>
          <a:xfrm rot="5400000">
            <a:off x="6753445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164"/>
          <p:cNvSpPr/>
          <p:nvPr/>
        </p:nvSpPr>
        <p:spPr>
          <a:xfrm>
            <a:off x="5130817" y="3309590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65"/>
          <p:cNvSpPr/>
          <p:nvPr/>
        </p:nvSpPr>
        <p:spPr>
          <a:xfrm>
            <a:off x="5130817" y="3499322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66"/>
          <p:cNvSpPr/>
          <p:nvPr/>
        </p:nvSpPr>
        <p:spPr>
          <a:xfrm>
            <a:off x="5130817" y="3689054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67"/>
          <p:cNvSpPr/>
          <p:nvPr/>
        </p:nvSpPr>
        <p:spPr>
          <a:xfrm>
            <a:off x="5130817" y="3003063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68"/>
          <p:cNvSpPr/>
          <p:nvPr/>
        </p:nvSpPr>
        <p:spPr>
          <a:xfrm>
            <a:off x="6442031" y="3003062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69"/>
          <p:cNvSpPr/>
          <p:nvPr/>
        </p:nvSpPr>
        <p:spPr>
          <a:xfrm>
            <a:off x="6442031" y="330958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70"/>
          <p:cNvSpPr/>
          <p:nvPr/>
        </p:nvSpPr>
        <p:spPr>
          <a:xfrm>
            <a:off x="6442072" y="3499321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71"/>
          <p:cNvSpPr/>
          <p:nvPr/>
        </p:nvSpPr>
        <p:spPr>
          <a:xfrm>
            <a:off x="6442031" y="3689053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72"/>
          <p:cNvSpPr/>
          <p:nvPr/>
        </p:nvSpPr>
        <p:spPr>
          <a:xfrm>
            <a:off x="7195771" y="3003062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73"/>
          <p:cNvSpPr/>
          <p:nvPr/>
        </p:nvSpPr>
        <p:spPr>
          <a:xfrm>
            <a:off x="7310120" y="330958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74"/>
          <p:cNvSpPr/>
          <p:nvPr/>
        </p:nvSpPr>
        <p:spPr>
          <a:xfrm>
            <a:off x="7310120" y="3499321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75"/>
          <p:cNvSpPr/>
          <p:nvPr/>
        </p:nvSpPr>
        <p:spPr>
          <a:xfrm>
            <a:off x="7310120" y="3689053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직선 연결선 176"/>
          <p:cNvCxnSpPr/>
          <p:nvPr/>
        </p:nvCxnSpPr>
        <p:spPr>
          <a:xfrm flipV="1">
            <a:off x="5130816" y="3309585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177"/>
          <p:cNvCxnSpPr/>
          <p:nvPr/>
        </p:nvCxnSpPr>
        <p:spPr>
          <a:xfrm flipV="1">
            <a:off x="5130816" y="3499318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178"/>
          <p:cNvCxnSpPr/>
          <p:nvPr/>
        </p:nvCxnSpPr>
        <p:spPr>
          <a:xfrm flipV="1">
            <a:off x="5130816" y="3689050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179"/>
          <p:cNvCxnSpPr/>
          <p:nvPr/>
        </p:nvCxnSpPr>
        <p:spPr>
          <a:xfrm flipV="1">
            <a:off x="5130816" y="38787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180"/>
          <p:cNvCxnSpPr/>
          <p:nvPr/>
        </p:nvCxnSpPr>
        <p:spPr>
          <a:xfrm flipV="1">
            <a:off x="5130816" y="300306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181"/>
          <p:cNvCxnSpPr/>
          <p:nvPr/>
        </p:nvCxnSpPr>
        <p:spPr>
          <a:xfrm rot="5400000">
            <a:off x="5966716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182"/>
          <p:cNvCxnSpPr/>
          <p:nvPr/>
        </p:nvCxnSpPr>
        <p:spPr>
          <a:xfrm rot="5400000">
            <a:off x="6753445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직사각형 184"/>
          <p:cNvSpPr/>
          <p:nvPr/>
        </p:nvSpPr>
        <p:spPr>
          <a:xfrm>
            <a:off x="1444618" y="3827859"/>
            <a:ext cx="110254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85"/>
          <p:cNvSpPr/>
          <p:nvPr/>
        </p:nvSpPr>
        <p:spPr>
          <a:xfrm>
            <a:off x="2919734" y="3827859"/>
            <a:ext cx="110254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86"/>
          <p:cNvSpPr/>
          <p:nvPr/>
        </p:nvSpPr>
        <p:spPr>
          <a:xfrm>
            <a:off x="5065256" y="1500452"/>
            <a:ext cx="137681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87"/>
          <p:cNvSpPr/>
          <p:nvPr/>
        </p:nvSpPr>
        <p:spPr>
          <a:xfrm>
            <a:off x="5065256" y="2778887"/>
            <a:ext cx="134399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286</Words>
  <Application>Microsoft Office PowerPoint</Application>
  <PresentationFormat>On-screen Show (16:9)</PresentationFormat>
  <Paragraphs>82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26</cp:revision>
  <dcterms:created xsi:type="dcterms:W3CDTF">2014-02-28T09:23:05Z</dcterms:created>
  <dcterms:modified xsi:type="dcterms:W3CDTF">2014-03-15T06:23:42Z</dcterms:modified>
</cp:coreProperties>
</file>