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직사각형 105"/>
          <p:cNvSpPr/>
          <p:nvPr/>
        </p:nvSpPr>
        <p:spPr>
          <a:xfrm>
            <a:off x="0" y="1493055"/>
            <a:ext cx="9144000" cy="263646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637403" y="555526"/>
            <a:ext cx="5901706" cy="336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79" y="4186766"/>
            <a:ext cx="9143999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8" name="Oval 29"/>
          <p:cNvSpPr>
            <a:spLocks noChangeArrowheads="1"/>
          </p:cNvSpPr>
          <p:nvPr/>
        </p:nvSpPr>
        <p:spPr bwMode="auto">
          <a:xfrm>
            <a:off x="1729499" y="3381792"/>
            <a:ext cx="1100788" cy="469486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9" name="Oval 29"/>
          <p:cNvSpPr>
            <a:spLocks noChangeArrowheads="1"/>
          </p:cNvSpPr>
          <p:nvPr/>
        </p:nvSpPr>
        <p:spPr bwMode="auto">
          <a:xfrm>
            <a:off x="1263727" y="3451428"/>
            <a:ext cx="1100788" cy="469486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grpSp>
        <p:nvGrpSpPr>
          <p:cNvPr id="10" name="그룹 80"/>
          <p:cNvGrpSpPr/>
          <p:nvPr/>
        </p:nvGrpSpPr>
        <p:grpSpPr>
          <a:xfrm>
            <a:off x="1517750" y="1563638"/>
            <a:ext cx="1029146" cy="1649271"/>
            <a:chOff x="1178840" y="2485072"/>
            <a:chExt cx="1412940" cy="2264326"/>
          </a:xfrm>
        </p:grpSpPr>
        <p:sp>
          <p:nvSpPr>
            <p:cNvPr id="11" name="타원 81"/>
            <p:cNvSpPr/>
            <p:nvPr/>
          </p:nvSpPr>
          <p:spPr>
            <a:xfrm>
              <a:off x="1871700" y="3530168"/>
              <a:ext cx="720080" cy="48029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scene3d>
              <a:camera prst="orthographicFront">
                <a:rot lat="17699987" lon="0" rev="0"/>
              </a:camera>
              <a:lightRig rig="soft" dir="t"/>
            </a:scene3d>
            <a:sp3d extrusionH="1270000"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타원 82"/>
            <p:cNvSpPr/>
            <p:nvPr/>
          </p:nvSpPr>
          <p:spPr>
            <a:xfrm>
              <a:off x="1178840" y="4209072"/>
              <a:ext cx="810090" cy="540326"/>
            </a:xfrm>
            <a:prstGeom prst="ellipse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scene3d>
              <a:camera prst="orthographicFront">
                <a:rot lat="17699987" lon="0" rev="0"/>
              </a:camera>
              <a:lightRig rig="soft" dir="t">
                <a:rot lat="0" lon="0" rev="12600000"/>
              </a:lightRig>
            </a:scene3d>
            <a:sp3d extrusionH="723900"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타원 11"/>
            <p:cNvSpPr/>
            <p:nvPr/>
          </p:nvSpPr>
          <p:spPr>
            <a:xfrm>
              <a:off x="1178840" y="2485072"/>
              <a:ext cx="810090" cy="54032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scene3d>
              <a:camera prst="orthographicFront">
                <a:rot lat="17699987" lon="0" rev="0"/>
              </a:camera>
              <a:lightRig rig="soft" dir="t">
                <a:rot lat="0" lon="0" rev="12600000"/>
              </a:lightRig>
            </a:scene3d>
            <a:sp3d extrusionH="1397000"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4" name="Oval 29"/>
          <p:cNvSpPr>
            <a:spLocks noChangeArrowheads="1"/>
          </p:cNvSpPr>
          <p:nvPr/>
        </p:nvSpPr>
        <p:spPr bwMode="auto">
          <a:xfrm>
            <a:off x="3204616" y="3381792"/>
            <a:ext cx="1100788" cy="469486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5" name="Oval 29"/>
          <p:cNvSpPr>
            <a:spLocks noChangeArrowheads="1"/>
          </p:cNvSpPr>
          <p:nvPr/>
        </p:nvSpPr>
        <p:spPr bwMode="auto">
          <a:xfrm>
            <a:off x="2738844" y="3451428"/>
            <a:ext cx="1100788" cy="469486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grpSp>
        <p:nvGrpSpPr>
          <p:cNvPr id="16" name="그룹 95"/>
          <p:cNvGrpSpPr/>
          <p:nvPr/>
        </p:nvGrpSpPr>
        <p:grpSpPr>
          <a:xfrm>
            <a:off x="2961409" y="1707654"/>
            <a:ext cx="1029146" cy="1550833"/>
            <a:chOff x="1178840" y="2485072"/>
            <a:chExt cx="1412940" cy="2129178"/>
          </a:xfrm>
        </p:grpSpPr>
        <p:sp>
          <p:nvSpPr>
            <p:cNvPr id="17" name="타원 96"/>
            <p:cNvSpPr/>
            <p:nvPr/>
          </p:nvSpPr>
          <p:spPr>
            <a:xfrm>
              <a:off x="1871700" y="4133960"/>
              <a:ext cx="720080" cy="48029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scene3d>
              <a:camera prst="orthographicFront">
                <a:rot lat="17699987" lon="0" rev="0"/>
              </a:camera>
              <a:lightRig rig="soft" dir="t"/>
            </a:scene3d>
            <a:sp3d extrusionH="635000"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타원 97"/>
            <p:cNvSpPr/>
            <p:nvPr/>
          </p:nvSpPr>
          <p:spPr>
            <a:xfrm>
              <a:off x="1178840" y="3053840"/>
              <a:ext cx="810090" cy="540326"/>
            </a:xfrm>
            <a:prstGeom prst="ellipse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scene3d>
              <a:camera prst="orthographicFront">
                <a:rot lat="17699987" lon="0" rev="0"/>
              </a:camera>
              <a:lightRig rig="soft" dir="t">
                <a:rot lat="0" lon="0" rev="12600000"/>
              </a:lightRig>
            </a:scene3d>
            <a:sp3d extrusionH="1517650"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타원 11"/>
            <p:cNvSpPr/>
            <p:nvPr/>
          </p:nvSpPr>
          <p:spPr>
            <a:xfrm>
              <a:off x="1178840" y="2485072"/>
              <a:ext cx="810090" cy="54032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scene3d>
              <a:camera prst="orthographicFront">
                <a:rot lat="17699987" lon="0" rev="0"/>
              </a:camera>
              <a:lightRig rig="soft" dir="t">
                <a:rot lat="0" lon="0" rev="12600000"/>
              </a:lightRig>
            </a:scene3d>
            <a:sp3d extrusionH="444500"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0" name="직사각형 99"/>
          <p:cNvSpPr/>
          <p:nvPr/>
        </p:nvSpPr>
        <p:spPr>
          <a:xfrm>
            <a:off x="1617958" y="3210530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</a:t>
            </a:r>
            <a:endParaRPr lang="en-US" altLang="ko-KR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직사각형 100"/>
          <p:cNvSpPr/>
          <p:nvPr/>
        </p:nvSpPr>
        <p:spPr>
          <a:xfrm>
            <a:off x="3102748" y="2821964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</a:t>
            </a:r>
            <a:endParaRPr lang="en-US" altLang="ko-KR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직사각형 101"/>
          <p:cNvSpPr/>
          <p:nvPr/>
        </p:nvSpPr>
        <p:spPr>
          <a:xfrm>
            <a:off x="1617958" y="2211710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직사각형 102"/>
          <p:cNvSpPr/>
          <p:nvPr/>
        </p:nvSpPr>
        <p:spPr>
          <a:xfrm>
            <a:off x="3102748" y="1995686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직사각형 103"/>
          <p:cNvSpPr/>
          <p:nvPr/>
        </p:nvSpPr>
        <p:spPr>
          <a:xfrm>
            <a:off x="2133405" y="2908738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</a:t>
            </a:r>
            <a:endParaRPr lang="en-US" altLang="ko-KR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직사각형 104"/>
          <p:cNvSpPr/>
          <p:nvPr/>
        </p:nvSpPr>
        <p:spPr>
          <a:xfrm>
            <a:off x="3597004" y="3282538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</a:t>
            </a:r>
            <a:endParaRPr lang="en-US" altLang="ko-KR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094687" y="1016001"/>
            <a:ext cx="7941809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27" name="직사각형 120"/>
          <p:cNvSpPr/>
          <p:nvPr/>
        </p:nvSpPr>
        <p:spPr>
          <a:xfrm>
            <a:off x="5130817" y="2031155"/>
            <a:ext cx="2753551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A. Add Text add text</a:t>
            </a:r>
            <a:endParaRPr lang="ko-KR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직사각형 121"/>
          <p:cNvSpPr/>
          <p:nvPr/>
        </p:nvSpPr>
        <p:spPr>
          <a:xfrm>
            <a:off x="5130817" y="2220887"/>
            <a:ext cx="2753551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B. Add Text add text</a:t>
            </a:r>
            <a:endParaRPr lang="ko-KR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직사각형 122"/>
          <p:cNvSpPr/>
          <p:nvPr/>
        </p:nvSpPr>
        <p:spPr>
          <a:xfrm>
            <a:off x="5130817" y="2410619"/>
            <a:ext cx="2753551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C. Add Text add text </a:t>
            </a:r>
            <a:endParaRPr lang="ko-KR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직사각형 123"/>
          <p:cNvSpPr/>
          <p:nvPr/>
        </p:nvSpPr>
        <p:spPr>
          <a:xfrm>
            <a:off x="5130817" y="1724628"/>
            <a:ext cx="2753551" cy="30652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000" dirty="0" smtClean="0"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직사각형 132"/>
          <p:cNvSpPr/>
          <p:nvPr/>
        </p:nvSpPr>
        <p:spPr>
          <a:xfrm>
            <a:off x="6442031" y="1724627"/>
            <a:ext cx="721088" cy="3065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latin typeface="Arial" pitchFamily="34" charset="0"/>
                <a:cs typeface="Arial" pitchFamily="34" charset="0"/>
              </a:rPr>
              <a:t>DATA</a:t>
            </a:r>
            <a:endParaRPr lang="ko-KR" alt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직사각형 133"/>
          <p:cNvSpPr/>
          <p:nvPr/>
        </p:nvSpPr>
        <p:spPr>
          <a:xfrm>
            <a:off x="6442031" y="2031154"/>
            <a:ext cx="721088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직사각형 134"/>
          <p:cNvSpPr/>
          <p:nvPr/>
        </p:nvSpPr>
        <p:spPr>
          <a:xfrm>
            <a:off x="6442072" y="2220886"/>
            <a:ext cx="721088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직사각형 135"/>
          <p:cNvSpPr/>
          <p:nvPr/>
        </p:nvSpPr>
        <p:spPr>
          <a:xfrm>
            <a:off x="6442031" y="2410619"/>
            <a:ext cx="721088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직사각형 136"/>
          <p:cNvSpPr/>
          <p:nvPr/>
        </p:nvSpPr>
        <p:spPr>
          <a:xfrm>
            <a:off x="7195771" y="1724627"/>
            <a:ext cx="688597" cy="3065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latin typeface="Arial" pitchFamily="34" charset="0"/>
                <a:cs typeface="Arial" pitchFamily="34" charset="0"/>
              </a:rPr>
              <a:t>VALUE</a:t>
            </a:r>
            <a:endParaRPr lang="ko-KR" alt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직사각형 137"/>
          <p:cNvSpPr/>
          <p:nvPr/>
        </p:nvSpPr>
        <p:spPr>
          <a:xfrm>
            <a:off x="7310120" y="2031154"/>
            <a:ext cx="574248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XXXX</a:t>
            </a:r>
            <a:endParaRPr lang="ko-KR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직사각형 138"/>
          <p:cNvSpPr/>
          <p:nvPr/>
        </p:nvSpPr>
        <p:spPr>
          <a:xfrm>
            <a:off x="7310120" y="2220886"/>
            <a:ext cx="574248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XXXX</a:t>
            </a:r>
            <a:endParaRPr lang="ko-KR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직사각형 139"/>
          <p:cNvSpPr/>
          <p:nvPr/>
        </p:nvSpPr>
        <p:spPr>
          <a:xfrm>
            <a:off x="7310120" y="2410619"/>
            <a:ext cx="574248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XXXX</a:t>
            </a:r>
            <a:endParaRPr lang="ko-KR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1" name="직선 연결선 144"/>
          <p:cNvCxnSpPr/>
          <p:nvPr/>
        </p:nvCxnSpPr>
        <p:spPr>
          <a:xfrm flipV="1">
            <a:off x="5130816" y="2031151"/>
            <a:ext cx="2753296" cy="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직선 연결선 145"/>
          <p:cNvCxnSpPr/>
          <p:nvPr/>
        </p:nvCxnSpPr>
        <p:spPr>
          <a:xfrm flipV="1">
            <a:off x="5130816" y="2220884"/>
            <a:ext cx="2753296" cy="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직선 연결선 146"/>
          <p:cNvCxnSpPr/>
          <p:nvPr/>
        </p:nvCxnSpPr>
        <p:spPr>
          <a:xfrm flipV="1">
            <a:off x="5130816" y="2410616"/>
            <a:ext cx="2753296" cy="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직선 연결선 147"/>
          <p:cNvCxnSpPr/>
          <p:nvPr/>
        </p:nvCxnSpPr>
        <p:spPr>
          <a:xfrm flipV="1">
            <a:off x="5130816" y="2600349"/>
            <a:ext cx="2753296" cy="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직선 연결선 148"/>
          <p:cNvCxnSpPr/>
          <p:nvPr/>
        </p:nvCxnSpPr>
        <p:spPr>
          <a:xfrm flipV="1">
            <a:off x="5130816" y="1724626"/>
            <a:ext cx="2753296" cy="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직선 연결선 160"/>
          <p:cNvCxnSpPr/>
          <p:nvPr/>
        </p:nvCxnSpPr>
        <p:spPr>
          <a:xfrm rot="5400000">
            <a:off x="5966716" y="2167165"/>
            <a:ext cx="885071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직선 연결선 163"/>
          <p:cNvCxnSpPr/>
          <p:nvPr/>
        </p:nvCxnSpPr>
        <p:spPr>
          <a:xfrm rot="5400000">
            <a:off x="6753445" y="2167165"/>
            <a:ext cx="885071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직사각형 164"/>
          <p:cNvSpPr/>
          <p:nvPr/>
        </p:nvSpPr>
        <p:spPr>
          <a:xfrm>
            <a:off x="5130817" y="3309590"/>
            <a:ext cx="2753551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A. Add Text add text</a:t>
            </a:r>
            <a:endParaRPr lang="ko-KR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직사각형 165"/>
          <p:cNvSpPr/>
          <p:nvPr/>
        </p:nvSpPr>
        <p:spPr>
          <a:xfrm>
            <a:off x="5130817" y="3499322"/>
            <a:ext cx="2753551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B. Add Text add text</a:t>
            </a:r>
            <a:endParaRPr lang="ko-KR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직사각형 166"/>
          <p:cNvSpPr/>
          <p:nvPr/>
        </p:nvSpPr>
        <p:spPr>
          <a:xfrm>
            <a:off x="5130817" y="3689054"/>
            <a:ext cx="2753551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C. Add Text add text </a:t>
            </a:r>
            <a:endParaRPr lang="ko-KR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직사각형 167"/>
          <p:cNvSpPr/>
          <p:nvPr/>
        </p:nvSpPr>
        <p:spPr>
          <a:xfrm>
            <a:off x="5130817" y="3003063"/>
            <a:ext cx="2753551" cy="30652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000" dirty="0" smtClean="0"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직사각형 168"/>
          <p:cNvSpPr/>
          <p:nvPr/>
        </p:nvSpPr>
        <p:spPr>
          <a:xfrm>
            <a:off x="6442031" y="3003062"/>
            <a:ext cx="721088" cy="3065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latin typeface="Arial" pitchFamily="34" charset="0"/>
                <a:cs typeface="Arial" pitchFamily="34" charset="0"/>
              </a:rPr>
              <a:t>DATA</a:t>
            </a:r>
            <a:endParaRPr lang="ko-KR" alt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직사각형 169"/>
          <p:cNvSpPr/>
          <p:nvPr/>
        </p:nvSpPr>
        <p:spPr>
          <a:xfrm>
            <a:off x="6442031" y="3309589"/>
            <a:ext cx="721088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직사각형 170"/>
          <p:cNvSpPr/>
          <p:nvPr/>
        </p:nvSpPr>
        <p:spPr>
          <a:xfrm>
            <a:off x="6442072" y="3499321"/>
            <a:ext cx="721088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직사각형 171"/>
          <p:cNvSpPr/>
          <p:nvPr/>
        </p:nvSpPr>
        <p:spPr>
          <a:xfrm>
            <a:off x="6442031" y="3689053"/>
            <a:ext cx="721088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직사각형 172"/>
          <p:cNvSpPr/>
          <p:nvPr/>
        </p:nvSpPr>
        <p:spPr>
          <a:xfrm>
            <a:off x="7195771" y="3003062"/>
            <a:ext cx="688597" cy="3065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latin typeface="Arial" pitchFamily="34" charset="0"/>
                <a:cs typeface="Arial" pitchFamily="34" charset="0"/>
              </a:rPr>
              <a:t>VALUE</a:t>
            </a:r>
            <a:endParaRPr lang="ko-KR" alt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직사각형 173"/>
          <p:cNvSpPr/>
          <p:nvPr/>
        </p:nvSpPr>
        <p:spPr>
          <a:xfrm>
            <a:off x="7310120" y="3309589"/>
            <a:ext cx="574248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XXXX</a:t>
            </a:r>
            <a:endParaRPr lang="ko-KR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직사각형 174"/>
          <p:cNvSpPr/>
          <p:nvPr/>
        </p:nvSpPr>
        <p:spPr>
          <a:xfrm>
            <a:off x="7310120" y="3499321"/>
            <a:ext cx="574248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XXXX</a:t>
            </a:r>
            <a:endParaRPr lang="ko-KR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직사각형 175"/>
          <p:cNvSpPr/>
          <p:nvPr/>
        </p:nvSpPr>
        <p:spPr>
          <a:xfrm>
            <a:off x="7310120" y="3689053"/>
            <a:ext cx="574248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XXXX</a:t>
            </a:r>
            <a:endParaRPr lang="ko-KR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0" name="직선 연결선 176"/>
          <p:cNvCxnSpPr/>
          <p:nvPr/>
        </p:nvCxnSpPr>
        <p:spPr>
          <a:xfrm flipV="1">
            <a:off x="5130816" y="3309585"/>
            <a:ext cx="2753296" cy="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연결선 177"/>
          <p:cNvCxnSpPr/>
          <p:nvPr/>
        </p:nvCxnSpPr>
        <p:spPr>
          <a:xfrm flipV="1">
            <a:off x="5130816" y="3499318"/>
            <a:ext cx="2753296" cy="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직선 연결선 178"/>
          <p:cNvCxnSpPr/>
          <p:nvPr/>
        </p:nvCxnSpPr>
        <p:spPr>
          <a:xfrm flipV="1">
            <a:off x="5130816" y="3689050"/>
            <a:ext cx="2753296" cy="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직선 연결선 179"/>
          <p:cNvCxnSpPr/>
          <p:nvPr/>
        </p:nvCxnSpPr>
        <p:spPr>
          <a:xfrm flipV="1">
            <a:off x="5130816" y="3878784"/>
            <a:ext cx="2753296" cy="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직선 연결선 180"/>
          <p:cNvCxnSpPr/>
          <p:nvPr/>
        </p:nvCxnSpPr>
        <p:spPr>
          <a:xfrm flipV="1">
            <a:off x="5130816" y="3003061"/>
            <a:ext cx="2753296" cy="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직선 연결선 181"/>
          <p:cNvCxnSpPr/>
          <p:nvPr/>
        </p:nvCxnSpPr>
        <p:spPr>
          <a:xfrm rot="5400000">
            <a:off x="5966716" y="3445599"/>
            <a:ext cx="885071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직선 연결선 182"/>
          <p:cNvCxnSpPr/>
          <p:nvPr/>
        </p:nvCxnSpPr>
        <p:spPr>
          <a:xfrm rot="5400000">
            <a:off x="6753445" y="3445599"/>
            <a:ext cx="885071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직사각형 184"/>
          <p:cNvSpPr/>
          <p:nvPr/>
        </p:nvSpPr>
        <p:spPr>
          <a:xfrm>
            <a:off x="1594359" y="3827859"/>
            <a:ext cx="803063" cy="21296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kumimoji="0" lang="en-US" altLang="ko-KR" sz="1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1. Text here </a:t>
            </a:r>
            <a:endParaRPr lang="ko-KR" altLang="en-US" sz="1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직사각형 185"/>
          <p:cNvSpPr/>
          <p:nvPr/>
        </p:nvSpPr>
        <p:spPr>
          <a:xfrm>
            <a:off x="3069475" y="3827859"/>
            <a:ext cx="803063" cy="21296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kumimoji="0" lang="en-US" altLang="ko-KR" sz="13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2. Text here </a:t>
            </a:r>
            <a:endParaRPr lang="ko-KR" altLang="en-US" sz="1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직사각형 186"/>
          <p:cNvSpPr/>
          <p:nvPr/>
        </p:nvSpPr>
        <p:spPr>
          <a:xfrm>
            <a:off x="5065256" y="1500452"/>
            <a:ext cx="137681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1. Text here </a:t>
            </a:r>
            <a:endParaRPr lang="ko-KR" alt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직사각형 187"/>
          <p:cNvSpPr/>
          <p:nvPr/>
        </p:nvSpPr>
        <p:spPr>
          <a:xfrm>
            <a:off x="5065256" y="2778887"/>
            <a:ext cx="134399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2. Text here </a:t>
            </a:r>
            <a:endParaRPr lang="ko-KR" altLang="en-US" sz="1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직사각형 105"/>
          <p:cNvSpPr/>
          <p:nvPr/>
        </p:nvSpPr>
        <p:spPr>
          <a:xfrm>
            <a:off x="0" y="1493055"/>
            <a:ext cx="9144000" cy="2636465"/>
          </a:xfrm>
          <a:prstGeom prst="rect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637403" y="555526"/>
            <a:ext cx="590170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79" y="4186766"/>
            <a:ext cx="9143999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8" name="Oval 29"/>
          <p:cNvSpPr>
            <a:spLocks noChangeArrowheads="1"/>
          </p:cNvSpPr>
          <p:nvPr/>
        </p:nvSpPr>
        <p:spPr bwMode="auto">
          <a:xfrm>
            <a:off x="1729499" y="3381792"/>
            <a:ext cx="1100788" cy="469486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9" name="Oval 29"/>
          <p:cNvSpPr>
            <a:spLocks noChangeArrowheads="1"/>
          </p:cNvSpPr>
          <p:nvPr/>
        </p:nvSpPr>
        <p:spPr bwMode="auto">
          <a:xfrm>
            <a:off x="1263727" y="3451428"/>
            <a:ext cx="1100788" cy="469486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grpSp>
        <p:nvGrpSpPr>
          <p:cNvPr id="10" name="그룹 80"/>
          <p:cNvGrpSpPr/>
          <p:nvPr/>
        </p:nvGrpSpPr>
        <p:grpSpPr>
          <a:xfrm>
            <a:off x="1517750" y="1563638"/>
            <a:ext cx="1029146" cy="1649271"/>
            <a:chOff x="1178840" y="2485072"/>
            <a:chExt cx="1412940" cy="2264326"/>
          </a:xfrm>
        </p:grpSpPr>
        <p:sp>
          <p:nvSpPr>
            <p:cNvPr id="11" name="타원 81"/>
            <p:cNvSpPr/>
            <p:nvPr/>
          </p:nvSpPr>
          <p:spPr>
            <a:xfrm>
              <a:off x="1871700" y="3530168"/>
              <a:ext cx="720080" cy="48029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scene3d>
              <a:camera prst="orthographicFront">
                <a:rot lat="17699987" lon="0" rev="0"/>
              </a:camera>
              <a:lightRig rig="soft" dir="t"/>
            </a:scene3d>
            <a:sp3d extrusionH="1270000"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타원 82"/>
            <p:cNvSpPr/>
            <p:nvPr/>
          </p:nvSpPr>
          <p:spPr>
            <a:xfrm>
              <a:off x="1178840" y="4209072"/>
              <a:ext cx="810090" cy="540326"/>
            </a:xfrm>
            <a:prstGeom prst="ellipse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scene3d>
              <a:camera prst="orthographicFront">
                <a:rot lat="17699987" lon="0" rev="0"/>
              </a:camera>
              <a:lightRig rig="soft" dir="t">
                <a:rot lat="0" lon="0" rev="12600000"/>
              </a:lightRig>
            </a:scene3d>
            <a:sp3d extrusionH="723900"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타원 11"/>
            <p:cNvSpPr/>
            <p:nvPr/>
          </p:nvSpPr>
          <p:spPr>
            <a:xfrm>
              <a:off x="1178840" y="2485072"/>
              <a:ext cx="810090" cy="54032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scene3d>
              <a:camera prst="orthographicFront">
                <a:rot lat="17699987" lon="0" rev="0"/>
              </a:camera>
              <a:lightRig rig="soft" dir="t">
                <a:rot lat="0" lon="0" rev="12600000"/>
              </a:lightRig>
            </a:scene3d>
            <a:sp3d extrusionH="1397000"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4" name="Oval 29"/>
          <p:cNvSpPr>
            <a:spLocks noChangeArrowheads="1"/>
          </p:cNvSpPr>
          <p:nvPr/>
        </p:nvSpPr>
        <p:spPr bwMode="auto">
          <a:xfrm>
            <a:off x="3204616" y="3381792"/>
            <a:ext cx="1100788" cy="469486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5" name="Oval 29"/>
          <p:cNvSpPr>
            <a:spLocks noChangeArrowheads="1"/>
          </p:cNvSpPr>
          <p:nvPr/>
        </p:nvSpPr>
        <p:spPr bwMode="auto">
          <a:xfrm>
            <a:off x="2738844" y="3451428"/>
            <a:ext cx="1100788" cy="469486"/>
          </a:xfrm>
          <a:prstGeom prst="ellipse">
            <a:avLst/>
          </a:prstGeom>
          <a:gradFill rotWithShape="1">
            <a:gsLst>
              <a:gs pos="0">
                <a:schemeClr val="tx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grpSp>
        <p:nvGrpSpPr>
          <p:cNvPr id="16" name="그룹 95"/>
          <p:cNvGrpSpPr/>
          <p:nvPr/>
        </p:nvGrpSpPr>
        <p:grpSpPr>
          <a:xfrm>
            <a:off x="2961409" y="1707654"/>
            <a:ext cx="1029146" cy="1550833"/>
            <a:chOff x="1178840" y="2485072"/>
            <a:chExt cx="1412940" cy="2129178"/>
          </a:xfrm>
        </p:grpSpPr>
        <p:sp>
          <p:nvSpPr>
            <p:cNvPr id="17" name="타원 96"/>
            <p:cNvSpPr/>
            <p:nvPr/>
          </p:nvSpPr>
          <p:spPr>
            <a:xfrm>
              <a:off x="1871700" y="4133960"/>
              <a:ext cx="720080" cy="48029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scene3d>
              <a:camera prst="orthographicFront">
                <a:rot lat="17699987" lon="0" rev="0"/>
              </a:camera>
              <a:lightRig rig="soft" dir="t"/>
            </a:scene3d>
            <a:sp3d extrusionH="635000"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타원 97"/>
            <p:cNvSpPr/>
            <p:nvPr/>
          </p:nvSpPr>
          <p:spPr>
            <a:xfrm>
              <a:off x="1178840" y="3053840"/>
              <a:ext cx="810090" cy="540326"/>
            </a:xfrm>
            <a:prstGeom prst="ellipse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scene3d>
              <a:camera prst="orthographicFront">
                <a:rot lat="17699987" lon="0" rev="0"/>
              </a:camera>
              <a:lightRig rig="soft" dir="t">
                <a:rot lat="0" lon="0" rev="12600000"/>
              </a:lightRig>
            </a:scene3d>
            <a:sp3d extrusionH="1517650"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타원 11"/>
            <p:cNvSpPr/>
            <p:nvPr/>
          </p:nvSpPr>
          <p:spPr>
            <a:xfrm>
              <a:off x="1178840" y="2485072"/>
              <a:ext cx="810090" cy="54032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scene3d>
              <a:camera prst="orthographicFront">
                <a:rot lat="17699987" lon="0" rev="0"/>
              </a:camera>
              <a:lightRig rig="soft" dir="t">
                <a:rot lat="0" lon="0" rev="12600000"/>
              </a:lightRig>
            </a:scene3d>
            <a:sp3d extrusionH="444500"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0" name="직사각형 99"/>
          <p:cNvSpPr/>
          <p:nvPr/>
        </p:nvSpPr>
        <p:spPr>
          <a:xfrm>
            <a:off x="1617958" y="3210530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</a:t>
            </a:r>
            <a:endParaRPr lang="en-US" altLang="ko-KR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직사각형 100"/>
          <p:cNvSpPr/>
          <p:nvPr/>
        </p:nvSpPr>
        <p:spPr>
          <a:xfrm>
            <a:off x="3102748" y="2821964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</a:t>
            </a:r>
            <a:endParaRPr lang="en-US" altLang="ko-KR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직사각형 101"/>
          <p:cNvSpPr/>
          <p:nvPr/>
        </p:nvSpPr>
        <p:spPr>
          <a:xfrm>
            <a:off x="1617958" y="2211710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직사각형 102"/>
          <p:cNvSpPr/>
          <p:nvPr/>
        </p:nvSpPr>
        <p:spPr>
          <a:xfrm>
            <a:off x="3102748" y="1995686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직사각형 103"/>
          <p:cNvSpPr/>
          <p:nvPr/>
        </p:nvSpPr>
        <p:spPr>
          <a:xfrm>
            <a:off x="2133405" y="2908738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</a:t>
            </a:r>
            <a:endParaRPr lang="en-US" altLang="ko-KR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직사각형 104"/>
          <p:cNvSpPr/>
          <p:nvPr/>
        </p:nvSpPr>
        <p:spPr>
          <a:xfrm>
            <a:off x="3597004" y="3282538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</a:t>
            </a:r>
            <a:endParaRPr lang="en-US" altLang="ko-KR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094687" y="1016001"/>
            <a:ext cx="7941809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27" name="직사각형 120"/>
          <p:cNvSpPr/>
          <p:nvPr/>
        </p:nvSpPr>
        <p:spPr>
          <a:xfrm>
            <a:off x="5130817" y="2031155"/>
            <a:ext cx="2753551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A. Add Text add text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직사각형 121"/>
          <p:cNvSpPr/>
          <p:nvPr/>
        </p:nvSpPr>
        <p:spPr>
          <a:xfrm>
            <a:off x="5130817" y="2220887"/>
            <a:ext cx="2753551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B. Add Text add text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직사각형 122"/>
          <p:cNvSpPr/>
          <p:nvPr/>
        </p:nvSpPr>
        <p:spPr>
          <a:xfrm>
            <a:off x="5130817" y="2410619"/>
            <a:ext cx="2753551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C. Add Text add text 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직사각형 123"/>
          <p:cNvSpPr/>
          <p:nvPr/>
        </p:nvSpPr>
        <p:spPr>
          <a:xfrm>
            <a:off x="5130817" y="1724628"/>
            <a:ext cx="2753551" cy="30652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000" dirty="0" smtClean="0"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직사각형 132"/>
          <p:cNvSpPr/>
          <p:nvPr/>
        </p:nvSpPr>
        <p:spPr>
          <a:xfrm>
            <a:off x="6442031" y="1724627"/>
            <a:ext cx="721088" cy="3065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latin typeface="Arial" pitchFamily="34" charset="0"/>
                <a:cs typeface="Arial" pitchFamily="34" charset="0"/>
              </a:rPr>
              <a:t>DATA</a:t>
            </a:r>
            <a:endParaRPr lang="ko-KR" alt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직사각형 133"/>
          <p:cNvSpPr/>
          <p:nvPr/>
        </p:nvSpPr>
        <p:spPr>
          <a:xfrm>
            <a:off x="6442031" y="2031154"/>
            <a:ext cx="721088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직사각형 134"/>
          <p:cNvSpPr/>
          <p:nvPr/>
        </p:nvSpPr>
        <p:spPr>
          <a:xfrm>
            <a:off x="6442072" y="2220886"/>
            <a:ext cx="721088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직사각형 135"/>
          <p:cNvSpPr/>
          <p:nvPr/>
        </p:nvSpPr>
        <p:spPr>
          <a:xfrm>
            <a:off x="6442031" y="2410619"/>
            <a:ext cx="721088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직사각형 136"/>
          <p:cNvSpPr/>
          <p:nvPr/>
        </p:nvSpPr>
        <p:spPr>
          <a:xfrm>
            <a:off x="7195771" y="1724627"/>
            <a:ext cx="688597" cy="3065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latin typeface="Arial" pitchFamily="34" charset="0"/>
                <a:cs typeface="Arial" pitchFamily="34" charset="0"/>
              </a:rPr>
              <a:t>VALUE</a:t>
            </a:r>
            <a:endParaRPr lang="ko-KR" alt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직사각형 137"/>
          <p:cNvSpPr/>
          <p:nvPr/>
        </p:nvSpPr>
        <p:spPr>
          <a:xfrm>
            <a:off x="7310120" y="2031154"/>
            <a:ext cx="574248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XXXX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직사각형 138"/>
          <p:cNvSpPr/>
          <p:nvPr/>
        </p:nvSpPr>
        <p:spPr>
          <a:xfrm>
            <a:off x="7310120" y="2220886"/>
            <a:ext cx="574248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XXXX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직사각형 139"/>
          <p:cNvSpPr/>
          <p:nvPr/>
        </p:nvSpPr>
        <p:spPr>
          <a:xfrm>
            <a:off x="7310120" y="2410619"/>
            <a:ext cx="574248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XXXX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1" name="직선 연결선 144"/>
          <p:cNvCxnSpPr/>
          <p:nvPr/>
        </p:nvCxnSpPr>
        <p:spPr>
          <a:xfrm flipV="1">
            <a:off x="5130816" y="2031151"/>
            <a:ext cx="2753296" cy="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직선 연결선 145"/>
          <p:cNvCxnSpPr/>
          <p:nvPr/>
        </p:nvCxnSpPr>
        <p:spPr>
          <a:xfrm flipV="1">
            <a:off x="5130816" y="2220884"/>
            <a:ext cx="2753296" cy="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직선 연결선 146"/>
          <p:cNvCxnSpPr/>
          <p:nvPr/>
        </p:nvCxnSpPr>
        <p:spPr>
          <a:xfrm flipV="1">
            <a:off x="5130816" y="2410616"/>
            <a:ext cx="2753296" cy="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직선 연결선 147"/>
          <p:cNvCxnSpPr/>
          <p:nvPr/>
        </p:nvCxnSpPr>
        <p:spPr>
          <a:xfrm flipV="1">
            <a:off x="5130816" y="2600349"/>
            <a:ext cx="2753296" cy="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직선 연결선 148"/>
          <p:cNvCxnSpPr/>
          <p:nvPr/>
        </p:nvCxnSpPr>
        <p:spPr>
          <a:xfrm flipV="1">
            <a:off x="5130816" y="1724626"/>
            <a:ext cx="2753296" cy="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직선 연결선 160"/>
          <p:cNvCxnSpPr/>
          <p:nvPr/>
        </p:nvCxnSpPr>
        <p:spPr>
          <a:xfrm rot="5400000">
            <a:off x="5966716" y="2167165"/>
            <a:ext cx="885071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직선 연결선 163"/>
          <p:cNvCxnSpPr/>
          <p:nvPr/>
        </p:nvCxnSpPr>
        <p:spPr>
          <a:xfrm rot="5400000">
            <a:off x="6753445" y="2167165"/>
            <a:ext cx="885071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직사각형 164"/>
          <p:cNvSpPr/>
          <p:nvPr/>
        </p:nvSpPr>
        <p:spPr>
          <a:xfrm>
            <a:off x="5130817" y="3309590"/>
            <a:ext cx="2753551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A. Add Text add text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직사각형 165"/>
          <p:cNvSpPr/>
          <p:nvPr/>
        </p:nvSpPr>
        <p:spPr>
          <a:xfrm>
            <a:off x="5130817" y="3499322"/>
            <a:ext cx="2753551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B. Add Text add text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직사각형 166"/>
          <p:cNvSpPr/>
          <p:nvPr/>
        </p:nvSpPr>
        <p:spPr>
          <a:xfrm>
            <a:off x="5130817" y="3689054"/>
            <a:ext cx="2753551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C. Add Text add text 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직사각형 167"/>
          <p:cNvSpPr/>
          <p:nvPr/>
        </p:nvSpPr>
        <p:spPr>
          <a:xfrm>
            <a:off x="5130817" y="3003063"/>
            <a:ext cx="2753551" cy="30652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000" dirty="0" smtClean="0"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직사각형 168"/>
          <p:cNvSpPr/>
          <p:nvPr/>
        </p:nvSpPr>
        <p:spPr>
          <a:xfrm>
            <a:off x="6442031" y="3003062"/>
            <a:ext cx="721088" cy="3065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latin typeface="Arial" pitchFamily="34" charset="0"/>
                <a:cs typeface="Arial" pitchFamily="34" charset="0"/>
              </a:rPr>
              <a:t>DATA</a:t>
            </a:r>
            <a:endParaRPr lang="ko-KR" alt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직사각형 169"/>
          <p:cNvSpPr/>
          <p:nvPr/>
        </p:nvSpPr>
        <p:spPr>
          <a:xfrm>
            <a:off x="6442031" y="3309589"/>
            <a:ext cx="721088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직사각형 170"/>
          <p:cNvSpPr/>
          <p:nvPr/>
        </p:nvSpPr>
        <p:spPr>
          <a:xfrm>
            <a:off x="6442072" y="3499321"/>
            <a:ext cx="721088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직사각형 171"/>
          <p:cNvSpPr/>
          <p:nvPr/>
        </p:nvSpPr>
        <p:spPr>
          <a:xfrm>
            <a:off x="6442031" y="3689053"/>
            <a:ext cx="721088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직사각형 172"/>
          <p:cNvSpPr/>
          <p:nvPr/>
        </p:nvSpPr>
        <p:spPr>
          <a:xfrm>
            <a:off x="7195771" y="3003062"/>
            <a:ext cx="688597" cy="3065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 smtClean="0">
                <a:latin typeface="Arial" pitchFamily="34" charset="0"/>
                <a:cs typeface="Arial" pitchFamily="34" charset="0"/>
              </a:rPr>
              <a:t>VALUE</a:t>
            </a:r>
            <a:endParaRPr lang="ko-KR" alt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직사각형 173"/>
          <p:cNvSpPr/>
          <p:nvPr/>
        </p:nvSpPr>
        <p:spPr>
          <a:xfrm>
            <a:off x="7310120" y="3309589"/>
            <a:ext cx="574248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XXXX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직사각형 174"/>
          <p:cNvSpPr/>
          <p:nvPr/>
        </p:nvSpPr>
        <p:spPr>
          <a:xfrm>
            <a:off x="7310120" y="3499321"/>
            <a:ext cx="574248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XXXX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직사각형 175"/>
          <p:cNvSpPr/>
          <p:nvPr/>
        </p:nvSpPr>
        <p:spPr>
          <a:xfrm>
            <a:off x="7310120" y="3689053"/>
            <a:ext cx="574248" cy="1897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XXXX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0" name="직선 연결선 176"/>
          <p:cNvCxnSpPr/>
          <p:nvPr/>
        </p:nvCxnSpPr>
        <p:spPr>
          <a:xfrm flipV="1">
            <a:off x="5130816" y="3309585"/>
            <a:ext cx="2753296" cy="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연결선 177"/>
          <p:cNvCxnSpPr/>
          <p:nvPr/>
        </p:nvCxnSpPr>
        <p:spPr>
          <a:xfrm flipV="1">
            <a:off x="5130816" y="3499318"/>
            <a:ext cx="2753296" cy="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직선 연결선 178"/>
          <p:cNvCxnSpPr/>
          <p:nvPr/>
        </p:nvCxnSpPr>
        <p:spPr>
          <a:xfrm flipV="1">
            <a:off x="5130816" y="3689050"/>
            <a:ext cx="2753296" cy="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직선 연결선 179"/>
          <p:cNvCxnSpPr/>
          <p:nvPr/>
        </p:nvCxnSpPr>
        <p:spPr>
          <a:xfrm flipV="1">
            <a:off x="5130816" y="3878784"/>
            <a:ext cx="2753296" cy="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직선 연결선 180"/>
          <p:cNvCxnSpPr/>
          <p:nvPr/>
        </p:nvCxnSpPr>
        <p:spPr>
          <a:xfrm flipV="1">
            <a:off x="5130816" y="3003061"/>
            <a:ext cx="2753296" cy="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직선 연결선 181"/>
          <p:cNvCxnSpPr/>
          <p:nvPr/>
        </p:nvCxnSpPr>
        <p:spPr>
          <a:xfrm rot="5400000">
            <a:off x="5966716" y="3445599"/>
            <a:ext cx="885071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직선 연결선 182"/>
          <p:cNvCxnSpPr/>
          <p:nvPr/>
        </p:nvCxnSpPr>
        <p:spPr>
          <a:xfrm rot="5400000">
            <a:off x="6753445" y="3445599"/>
            <a:ext cx="885071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직사각형 184"/>
          <p:cNvSpPr/>
          <p:nvPr/>
        </p:nvSpPr>
        <p:spPr>
          <a:xfrm>
            <a:off x="1444618" y="3827859"/>
            <a:ext cx="1102546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kumimoji="0" lang="en-US" altLang="ko-KR" sz="1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 Text here </a:t>
            </a:r>
            <a:endParaRPr lang="ko-KR" altLang="en-US" sz="1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직사각형 185"/>
          <p:cNvSpPr/>
          <p:nvPr/>
        </p:nvSpPr>
        <p:spPr>
          <a:xfrm>
            <a:off x="2919734" y="3827859"/>
            <a:ext cx="1102546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kumimoji="0" lang="en-US" altLang="ko-KR" sz="1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2. Text here </a:t>
            </a:r>
            <a:endParaRPr lang="ko-KR" altLang="en-US" sz="1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직사각형 186"/>
          <p:cNvSpPr/>
          <p:nvPr/>
        </p:nvSpPr>
        <p:spPr>
          <a:xfrm>
            <a:off x="5065256" y="1500452"/>
            <a:ext cx="137681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 Text here 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직사각형 187"/>
          <p:cNvSpPr/>
          <p:nvPr/>
        </p:nvSpPr>
        <p:spPr>
          <a:xfrm>
            <a:off x="5065256" y="2778887"/>
            <a:ext cx="134399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2. Text here </a:t>
            </a:r>
            <a:endParaRPr lang="ko-KR" altLang="en-US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1492749"/>
            <a:ext cx="4770166" cy="3577624"/>
          </a:xfrm>
          <a:prstGeom prst="rect">
            <a:avLst/>
          </a:prstGeom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56" y="79944"/>
            <a:ext cx="4770166" cy="3577624"/>
          </a:xfrm>
          <a:prstGeom prst="rect">
            <a:avLst/>
          </a:prstGeom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45837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3" y="0"/>
            <a:ext cx="9132634" cy="5143500"/>
          </a:xfrm>
          <a:prstGeom prst="rect">
            <a:avLst/>
          </a:prstGeom>
        </p:spPr>
      </p:pic>
      <p:sp>
        <p:nvSpPr>
          <p:cNvPr id="41" name="Rounded Rectangular Callout 40"/>
          <p:cNvSpPr/>
          <p:nvPr/>
        </p:nvSpPr>
        <p:spPr>
          <a:xfrm>
            <a:off x="107504" y="2427734"/>
            <a:ext cx="3024336" cy="1008112"/>
          </a:xfrm>
          <a:prstGeom prst="wedgeRoundRectCallout">
            <a:avLst>
              <a:gd name="adj1" fmla="val 44001"/>
              <a:gd name="adj2" fmla="val -80501"/>
              <a:gd name="adj3" fmla="val 16667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Resizing shape : Right-Click the selected shape and click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Format shape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5148064" y="4155926"/>
            <a:ext cx="3816424" cy="864096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Fully can be edited for adapting size and colors</a:t>
            </a:r>
            <a:endParaRPr lang="ko-KR" altLang="en-US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227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3" y="9356"/>
            <a:ext cx="9132634" cy="5124787"/>
          </a:xfrm>
          <a:prstGeom prst="rect">
            <a:avLst/>
          </a:prstGeom>
        </p:spPr>
      </p:pic>
      <p:sp>
        <p:nvSpPr>
          <p:cNvPr id="41" name="Rounded Rectangular Callout 40"/>
          <p:cNvSpPr/>
          <p:nvPr/>
        </p:nvSpPr>
        <p:spPr>
          <a:xfrm>
            <a:off x="1613984" y="2715766"/>
            <a:ext cx="3024336" cy="1008112"/>
          </a:xfrm>
          <a:prstGeom prst="wedgeRoundRectCallout">
            <a:avLst>
              <a:gd name="adj1" fmla="val 57546"/>
              <a:gd name="adj2" fmla="val -114606"/>
              <a:gd name="adj3" fmla="val 16667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Click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3-D Format 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from </a:t>
            </a:r>
            <a:r>
              <a:rPr lang="en-US" altLang="ko-KR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Fomat</a:t>
            </a:r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Shape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Rounded Rectangular Callout 41"/>
          <p:cNvSpPr/>
          <p:nvPr/>
        </p:nvSpPr>
        <p:spPr>
          <a:xfrm>
            <a:off x="6148136" y="3075806"/>
            <a:ext cx="2808312" cy="1008112"/>
          </a:xfrm>
          <a:prstGeom prst="wedgeRoundRectCallout">
            <a:avLst>
              <a:gd name="adj1" fmla="val 3735"/>
              <a:gd name="adj2" fmla="val -130774"/>
              <a:gd name="adj3" fmla="val 16667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Click the arrow resize shape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1475656" y="4155926"/>
            <a:ext cx="6120680" cy="864096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Fully can be edited for adapting size and colors</a:t>
            </a:r>
            <a:endParaRPr lang="ko-KR" altLang="en-US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8597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1820</TotalTime>
  <Words>328</Words>
  <Application>Microsoft Office PowerPoint</Application>
  <PresentationFormat>On-screen Show (16:9)</PresentationFormat>
  <Paragraphs>87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25</cp:revision>
  <dcterms:created xsi:type="dcterms:W3CDTF">2014-02-28T09:23:05Z</dcterms:created>
  <dcterms:modified xsi:type="dcterms:W3CDTF">2014-03-02T16:58:32Z</dcterms:modified>
</cp:coreProperties>
</file>