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Chart : ALLPPT.com</a:t>
            </a:r>
            <a:endParaRPr lang="en-US" altLang="ko-KR" sz="4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직사각형 105"/>
          <p:cNvSpPr/>
          <p:nvPr/>
        </p:nvSpPr>
        <p:spPr>
          <a:xfrm>
            <a:off x="0" y="1960205"/>
            <a:ext cx="9144000" cy="3825426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628650" y="878805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36850" y="5864225"/>
            <a:ext cx="36671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7" name="Oval 29"/>
          <p:cNvSpPr>
            <a:spLocks noChangeArrowheads="1"/>
          </p:cNvSpPr>
          <p:nvPr/>
        </p:nvSpPr>
        <p:spPr bwMode="auto">
          <a:xfrm>
            <a:off x="1080480" y="4759056"/>
            <a:ext cx="1511300" cy="644569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8" name="Oval 29"/>
          <p:cNvSpPr>
            <a:spLocks noChangeArrowheads="1"/>
          </p:cNvSpPr>
          <p:nvPr/>
        </p:nvSpPr>
        <p:spPr bwMode="auto">
          <a:xfrm>
            <a:off x="441010" y="4854661"/>
            <a:ext cx="1511300" cy="644569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grpSp>
        <p:nvGrpSpPr>
          <p:cNvPr id="9" name="그룹 80"/>
          <p:cNvGrpSpPr/>
          <p:nvPr/>
        </p:nvGrpSpPr>
        <p:grpSpPr>
          <a:xfrm>
            <a:off x="789764" y="2570108"/>
            <a:ext cx="1412940" cy="2264326"/>
            <a:chOff x="1178840" y="2485072"/>
            <a:chExt cx="1412940" cy="2264326"/>
          </a:xfrm>
        </p:grpSpPr>
        <p:sp>
          <p:nvSpPr>
            <p:cNvPr id="10" name="타원 81"/>
            <p:cNvSpPr/>
            <p:nvPr/>
          </p:nvSpPr>
          <p:spPr>
            <a:xfrm>
              <a:off x="1871700" y="3530168"/>
              <a:ext cx="720080" cy="48029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scene3d>
              <a:camera prst="orthographicFront">
                <a:rot lat="17699987" lon="0" rev="0"/>
              </a:camera>
              <a:lightRig rig="soft" dir="t"/>
            </a:scene3d>
            <a:sp3d extrusionH="1270000"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타원 82"/>
            <p:cNvSpPr/>
            <p:nvPr/>
          </p:nvSpPr>
          <p:spPr>
            <a:xfrm>
              <a:off x="1178840" y="4209072"/>
              <a:ext cx="810090" cy="540326"/>
            </a:xfrm>
            <a:prstGeom prst="ellipse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scene3d>
              <a:camera prst="orthographicFront">
                <a:rot lat="17699987" lon="0" rev="0"/>
              </a:camera>
              <a:lightRig rig="soft" dir="t">
                <a:rot lat="0" lon="0" rev="12600000"/>
              </a:lightRig>
            </a:scene3d>
            <a:sp3d extrusionH="635000"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타원 11"/>
            <p:cNvSpPr/>
            <p:nvPr/>
          </p:nvSpPr>
          <p:spPr>
            <a:xfrm>
              <a:off x="1178840" y="2485072"/>
              <a:ext cx="810090" cy="54032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scene3d>
              <a:camera prst="orthographicFront">
                <a:rot lat="17699987" lon="0" rev="0"/>
              </a:camera>
              <a:lightRig rig="soft" dir="t">
                <a:rot lat="0" lon="0" rev="12600000"/>
              </a:lightRig>
            </a:scene3d>
            <a:sp3d extrusionH="1905000"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3" name="Oval 29"/>
          <p:cNvSpPr>
            <a:spLocks noChangeArrowheads="1"/>
          </p:cNvSpPr>
          <p:nvPr/>
        </p:nvSpPr>
        <p:spPr bwMode="auto">
          <a:xfrm>
            <a:off x="3105705" y="4759056"/>
            <a:ext cx="1511300" cy="644569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4" name="Oval 29"/>
          <p:cNvSpPr>
            <a:spLocks noChangeArrowheads="1"/>
          </p:cNvSpPr>
          <p:nvPr/>
        </p:nvSpPr>
        <p:spPr bwMode="auto">
          <a:xfrm>
            <a:off x="2466235" y="4854661"/>
            <a:ext cx="1511300" cy="644569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grpSp>
        <p:nvGrpSpPr>
          <p:cNvPr id="15" name="그룹 95"/>
          <p:cNvGrpSpPr/>
          <p:nvPr/>
        </p:nvGrpSpPr>
        <p:grpSpPr>
          <a:xfrm>
            <a:off x="2771800" y="2570108"/>
            <a:ext cx="1412940" cy="2129178"/>
            <a:chOff x="1178840" y="2485072"/>
            <a:chExt cx="1412940" cy="2129178"/>
          </a:xfrm>
        </p:grpSpPr>
        <p:sp>
          <p:nvSpPr>
            <p:cNvPr id="16" name="타원 96"/>
            <p:cNvSpPr/>
            <p:nvPr/>
          </p:nvSpPr>
          <p:spPr>
            <a:xfrm>
              <a:off x="1871700" y="4133960"/>
              <a:ext cx="720080" cy="48029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scene3d>
              <a:camera prst="orthographicFront">
                <a:rot lat="17699987" lon="0" rev="0"/>
              </a:camera>
              <a:lightRig rig="soft" dir="t"/>
            </a:scene3d>
            <a:sp3d extrusionH="635000"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타원 97"/>
            <p:cNvSpPr/>
            <p:nvPr/>
          </p:nvSpPr>
          <p:spPr>
            <a:xfrm>
              <a:off x="1178840" y="3053840"/>
              <a:ext cx="810090" cy="540326"/>
            </a:xfrm>
            <a:prstGeom prst="ellipse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scene3d>
              <a:camera prst="orthographicFront">
                <a:rot lat="17699987" lon="0" rev="0"/>
              </a:camera>
              <a:lightRig rig="soft" dir="t">
                <a:rot lat="0" lon="0" rev="12600000"/>
              </a:lightRig>
            </a:scene3d>
            <a:sp3d extrusionH="1905000"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타원 11"/>
            <p:cNvSpPr/>
            <p:nvPr/>
          </p:nvSpPr>
          <p:spPr>
            <a:xfrm>
              <a:off x="1178840" y="2485072"/>
              <a:ext cx="810090" cy="54032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scene3d>
              <a:camera prst="orthographicFront">
                <a:rot lat="17699987" lon="0" rev="0"/>
              </a:camera>
              <a:lightRig rig="soft" dir="t">
                <a:rot lat="0" lon="0" rev="12600000"/>
              </a:lightRig>
            </a:scene3d>
            <a:sp3d extrusionH="635000"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9" name="직사각형 99"/>
          <p:cNvSpPr/>
          <p:nvPr/>
        </p:nvSpPr>
        <p:spPr>
          <a:xfrm>
            <a:off x="990470" y="4759056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</a:t>
            </a:r>
            <a:endParaRPr lang="en-US" altLang="ko-KR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직사각형 100"/>
          <p:cNvSpPr/>
          <p:nvPr/>
        </p:nvSpPr>
        <p:spPr>
          <a:xfrm>
            <a:off x="3060700" y="4173991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</a:t>
            </a:r>
            <a:endParaRPr lang="en-US" altLang="ko-KR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직사각형 101"/>
          <p:cNvSpPr/>
          <p:nvPr/>
        </p:nvSpPr>
        <p:spPr>
          <a:xfrm>
            <a:off x="990470" y="3624962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직사각형 102"/>
          <p:cNvSpPr/>
          <p:nvPr/>
        </p:nvSpPr>
        <p:spPr>
          <a:xfrm>
            <a:off x="3060700" y="3039574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직사각형 103"/>
          <p:cNvSpPr/>
          <p:nvPr/>
        </p:nvSpPr>
        <p:spPr>
          <a:xfrm>
            <a:off x="1694120" y="4344719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</a:t>
            </a:r>
            <a:endParaRPr lang="en-US" altLang="ko-KR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직사각형 104"/>
          <p:cNvSpPr/>
          <p:nvPr/>
        </p:nvSpPr>
        <p:spPr>
          <a:xfrm>
            <a:off x="3745300" y="4659754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</a:t>
            </a:r>
            <a:endParaRPr lang="en-US" altLang="ko-KR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66713" y="1511003"/>
            <a:ext cx="5538787" cy="4778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26" name="직사각형 120"/>
          <p:cNvSpPr/>
          <p:nvPr/>
        </p:nvSpPr>
        <p:spPr>
          <a:xfrm>
            <a:off x="5157065" y="2904733"/>
            <a:ext cx="3780420" cy="2604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A. Add Text add text</a:t>
            </a:r>
            <a:endParaRPr lang="ko-KR" altLang="en-US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직사각형 121"/>
          <p:cNvSpPr/>
          <p:nvPr/>
        </p:nvSpPr>
        <p:spPr>
          <a:xfrm>
            <a:off x="5157065" y="3165221"/>
            <a:ext cx="3780420" cy="2604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B. Add Text add text</a:t>
            </a:r>
            <a:endParaRPr lang="ko-KR" altLang="en-US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직사각형 122"/>
          <p:cNvSpPr/>
          <p:nvPr/>
        </p:nvSpPr>
        <p:spPr>
          <a:xfrm>
            <a:off x="5157065" y="3425709"/>
            <a:ext cx="3780420" cy="2604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C. Add Text add text </a:t>
            </a:r>
            <a:endParaRPr lang="ko-KR" altLang="en-US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직사각형 123"/>
          <p:cNvSpPr/>
          <p:nvPr/>
        </p:nvSpPr>
        <p:spPr>
          <a:xfrm>
            <a:off x="5157065" y="2483895"/>
            <a:ext cx="3780420" cy="4208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400" dirty="0" smtClean="0"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직사각형 132"/>
          <p:cNvSpPr/>
          <p:nvPr/>
        </p:nvSpPr>
        <p:spPr>
          <a:xfrm>
            <a:off x="6957264" y="2483893"/>
            <a:ext cx="990000" cy="4208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latin typeface="Arial" pitchFamily="34" charset="0"/>
                <a:cs typeface="Arial" pitchFamily="34" charset="0"/>
              </a:rPr>
              <a:t>DATA</a:t>
            </a:r>
            <a:endParaRPr lang="ko-KR" alt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직사각형 133"/>
          <p:cNvSpPr/>
          <p:nvPr/>
        </p:nvSpPr>
        <p:spPr>
          <a:xfrm>
            <a:off x="6957264" y="2904732"/>
            <a:ext cx="990000" cy="2604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직사각형 134"/>
          <p:cNvSpPr/>
          <p:nvPr/>
        </p:nvSpPr>
        <p:spPr>
          <a:xfrm>
            <a:off x="6957320" y="3165220"/>
            <a:ext cx="990000" cy="2604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직사각형 135"/>
          <p:cNvSpPr/>
          <p:nvPr/>
        </p:nvSpPr>
        <p:spPr>
          <a:xfrm>
            <a:off x="6957264" y="3425708"/>
            <a:ext cx="990000" cy="2604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직사각형 136"/>
          <p:cNvSpPr/>
          <p:nvPr/>
        </p:nvSpPr>
        <p:spPr>
          <a:xfrm>
            <a:off x="7992093" y="2483893"/>
            <a:ext cx="945392" cy="4208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latin typeface="Arial" pitchFamily="34" charset="0"/>
                <a:cs typeface="Arial" pitchFamily="34" charset="0"/>
              </a:rPr>
              <a:t>VALUE</a:t>
            </a:r>
            <a:endParaRPr lang="ko-KR" alt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직사각형 137"/>
          <p:cNvSpPr/>
          <p:nvPr/>
        </p:nvSpPr>
        <p:spPr>
          <a:xfrm>
            <a:off x="8149085" y="2904732"/>
            <a:ext cx="788400" cy="2604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XXXX</a:t>
            </a:r>
            <a:endParaRPr lang="ko-KR" altLang="en-US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직사각형 138"/>
          <p:cNvSpPr/>
          <p:nvPr/>
        </p:nvSpPr>
        <p:spPr>
          <a:xfrm>
            <a:off x="8149085" y="3165220"/>
            <a:ext cx="788400" cy="2604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XXXX</a:t>
            </a:r>
            <a:endParaRPr lang="ko-KR" altLang="en-US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직사각형 139"/>
          <p:cNvSpPr/>
          <p:nvPr/>
        </p:nvSpPr>
        <p:spPr>
          <a:xfrm>
            <a:off x="8149085" y="3425708"/>
            <a:ext cx="788400" cy="2604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XXXX</a:t>
            </a:r>
            <a:endParaRPr lang="ko-KR" altLang="en-US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8" name="직선 연결선 144"/>
          <p:cNvCxnSpPr/>
          <p:nvPr/>
        </p:nvCxnSpPr>
        <p:spPr>
          <a:xfrm flipV="1">
            <a:off x="5157064" y="2904727"/>
            <a:ext cx="3780070" cy="6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직선 연결선 145"/>
          <p:cNvCxnSpPr/>
          <p:nvPr/>
        </p:nvCxnSpPr>
        <p:spPr>
          <a:xfrm flipV="1">
            <a:off x="5157064" y="3165216"/>
            <a:ext cx="3780070" cy="6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직선 연결선 146"/>
          <p:cNvCxnSpPr/>
          <p:nvPr/>
        </p:nvCxnSpPr>
        <p:spPr>
          <a:xfrm flipV="1">
            <a:off x="5157064" y="3425704"/>
            <a:ext cx="3780070" cy="6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직선 연결선 147"/>
          <p:cNvCxnSpPr/>
          <p:nvPr/>
        </p:nvCxnSpPr>
        <p:spPr>
          <a:xfrm flipV="1">
            <a:off x="5157064" y="3686194"/>
            <a:ext cx="3780070" cy="6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직선 연결선 148"/>
          <p:cNvCxnSpPr/>
          <p:nvPr/>
        </p:nvCxnSpPr>
        <p:spPr>
          <a:xfrm flipV="1">
            <a:off x="5157064" y="2483892"/>
            <a:ext cx="3780070" cy="6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직선 연결선 160"/>
          <p:cNvCxnSpPr/>
          <p:nvPr/>
        </p:nvCxnSpPr>
        <p:spPr>
          <a:xfrm rot="5400000">
            <a:off x="6304692" y="3091464"/>
            <a:ext cx="1215136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직선 연결선 163"/>
          <p:cNvCxnSpPr/>
          <p:nvPr/>
        </p:nvCxnSpPr>
        <p:spPr>
          <a:xfrm rot="5400000">
            <a:off x="7384812" y="3091464"/>
            <a:ext cx="1215136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직사각형 164"/>
          <p:cNvSpPr/>
          <p:nvPr/>
        </p:nvSpPr>
        <p:spPr>
          <a:xfrm>
            <a:off x="5157065" y="4659928"/>
            <a:ext cx="3780420" cy="2604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A. Add Text add text</a:t>
            </a:r>
            <a:endParaRPr lang="ko-KR" altLang="en-US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직사각형 165"/>
          <p:cNvSpPr/>
          <p:nvPr/>
        </p:nvSpPr>
        <p:spPr>
          <a:xfrm>
            <a:off x="5157065" y="4920416"/>
            <a:ext cx="3780420" cy="2604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B. Add Text add text</a:t>
            </a:r>
            <a:endParaRPr lang="ko-KR" altLang="en-US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직사각형 166"/>
          <p:cNvSpPr/>
          <p:nvPr/>
        </p:nvSpPr>
        <p:spPr>
          <a:xfrm>
            <a:off x="5157065" y="5180904"/>
            <a:ext cx="3780420" cy="2604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C. Add Text add text </a:t>
            </a:r>
            <a:endParaRPr lang="ko-KR" altLang="en-US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직사각형 167"/>
          <p:cNvSpPr/>
          <p:nvPr/>
        </p:nvSpPr>
        <p:spPr>
          <a:xfrm>
            <a:off x="5157065" y="4239090"/>
            <a:ext cx="3780420" cy="4208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400" dirty="0" smtClean="0"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직사각형 168"/>
          <p:cNvSpPr/>
          <p:nvPr/>
        </p:nvSpPr>
        <p:spPr>
          <a:xfrm>
            <a:off x="6957264" y="4239088"/>
            <a:ext cx="990000" cy="4208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latin typeface="Arial" pitchFamily="34" charset="0"/>
                <a:cs typeface="Arial" pitchFamily="34" charset="0"/>
              </a:rPr>
              <a:t>DATA</a:t>
            </a:r>
            <a:endParaRPr lang="ko-KR" alt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직사각형 169"/>
          <p:cNvSpPr/>
          <p:nvPr/>
        </p:nvSpPr>
        <p:spPr>
          <a:xfrm>
            <a:off x="6957264" y="4659927"/>
            <a:ext cx="990000" cy="2604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직사각형 170"/>
          <p:cNvSpPr/>
          <p:nvPr/>
        </p:nvSpPr>
        <p:spPr>
          <a:xfrm>
            <a:off x="6957320" y="4920415"/>
            <a:ext cx="990000" cy="2604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직사각형 171"/>
          <p:cNvSpPr/>
          <p:nvPr/>
        </p:nvSpPr>
        <p:spPr>
          <a:xfrm>
            <a:off x="6957264" y="5180903"/>
            <a:ext cx="990000" cy="2604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직사각형 172"/>
          <p:cNvSpPr/>
          <p:nvPr/>
        </p:nvSpPr>
        <p:spPr>
          <a:xfrm>
            <a:off x="7992093" y="4239088"/>
            <a:ext cx="945392" cy="4208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latin typeface="Arial" pitchFamily="34" charset="0"/>
                <a:cs typeface="Arial" pitchFamily="34" charset="0"/>
              </a:rPr>
              <a:t>VALUE</a:t>
            </a:r>
            <a:endParaRPr lang="ko-KR" alt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직사각형 173"/>
          <p:cNvSpPr/>
          <p:nvPr/>
        </p:nvSpPr>
        <p:spPr>
          <a:xfrm>
            <a:off x="8149085" y="4659927"/>
            <a:ext cx="788400" cy="2604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XXXX</a:t>
            </a:r>
            <a:endParaRPr lang="ko-KR" altLang="en-US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직사각형 174"/>
          <p:cNvSpPr/>
          <p:nvPr/>
        </p:nvSpPr>
        <p:spPr>
          <a:xfrm>
            <a:off x="8149085" y="4920415"/>
            <a:ext cx="788400" cy="2604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XXXX</a:t>
            </a:r>
            <a:endParaRPr lang="ko-KR" altLang="en-US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직사각형 175"/>
          <p:cNvSpPr/>
          <p:nvPr/>
        </p:nvSpPr>
        <p:spPr>
          <a:xfrm>
            <a:off x="8149085" y="5180903"/>
            <a:ext cx="788400" cy="2604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XXXX</a:t>
            </a:r>
            <a:endParaRPr lang="ko-KR" altLang="en-US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9" name="직선 연결선 176"/>
          <p:cNvCxnSpPr/>
          <p:nvPr/>
        </p:nvCxnSpPr>
        <p:spPr>
          <a:xfrm flipV="1">
            <a:off x="5157064" y="4659922"/>
            <a:ext cx="3780070" cy="6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직선 연결선 177"/>
          <p:cNvCxnSpPr/>
          <p:nvPr/>
        </p:nvCxnSpPr>
        <p:spPr>
          <a:xfrm flipV="1">
            <a:off x="5157064" y="4920411"/>
            <a:ext cx="3780070" cy="6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연결선 178"/>
          <p:cNvCxnSpPr/>
          <p:nvPr/>
        </p:nvCxnSpPr>
        <p:spPr>
          <a:xfrm flipV="1">
            <a:off x="5157064" y="5180899"/>
            <a:ext cx="3780070" cy="6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직선 연결선 179"/>
          <p:cNvCxnSpPr/>
          <p:nvPr/>
        </p:nvCxnSpPr>
        <p:spPr>
          <a:xfrm flipV="1">
            <a:off x="5157064" y="5441389"/>
            <a:ext cx="3780070" cy="6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직선 연결선 180"/>
          <p:cNvCxnSpPr/>
          <p:nvPr/>
        </p:nvCxnSpPr>
        <p:spPr>
          <a:xfrm flipV="1">
            <a:off x="5157064" y="4239087"/>
            <a:ext cx="3780070" cy="6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직선 연결선 181"/>
          <p:cNvCxnSpPr/>
          <p:nvPr/>
        </p:nvCxnSpPr>
        <p:spPr>
          <a:xfrm rot="5400000">
            <a:off x="6304692" y="4846659"/>
            <a:ext cx="1215136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직선 연결선 182"/>
          <p:cNvCxnSpPr/>
          <p:nvPr/>
        </p:nvCxnSpPr>
        <p:spPr>
          <a:xfrm rot="5400000">
            <a:off x="7384812" y="4846659"/>
            <a:ext cx="1215136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직사각형 184"/>
          <p:cNvSpPr/>
          <p:nvPr/>
        </p:nvSpPr>
        <p:spPr>
          <a:xfrm>
            <a:off x="894942" y="5371473"/>
            <a:ext cx="1102545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kumimoji="0" lang="en-US" altLang="ko-KR" sz="1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1. Text here </a:t>
            </a:r>
            <a:endParaRPr lang="ko-KR" altLang="en-US" sz="1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직사각형 185"/>
          <p:cNvSpPr/>
          <p:nvPr/>
        </p:nvSpPr>
        <p:spPr>
          <a:xfrm>
            <a:off x="2920167" y="5371473"/>
            <a:ext cx="1102545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kumimoji="0" lang="en-US" altLang="ko-KR" sz="1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2. Text here </a:t>
            </a:r>
            <a:endParaRPr lang="ko-KR" altLang="en-US" sz="1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직사각형 186"/>
          <p:cNvSpPr/>
          <p:nvPr/>
        </p:nvSpPr>
        <p:spPr>
          <a:xfrm>
            <a:off x="5067055" y="2176118"/>
            <a:ext cx="116499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1. Text here </a:t>
            </a:r>
            <a:endParaRPr lang="ko-KR" alt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직사각형 187"/>
          <p:cNvSpPr/>
          <p:nvPr/>
        </p:nvSpPr>
        <p:spPr>
          <a:xfrm>
            <a:off x="5067055" y="3931313"/>
            <a:ext cx="116499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2. Text here </a:t>
            </a:r>
            <a:endParaRPr lang="ko-KR" altLang="en-US" sz="1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Chart : ALLPPT.com</a:t>
            </a:r>
            <a:endParaRPr lang="en-US" altLang="ko-KR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직사각형 105"/>
          <p:cNvSpPr/>
          <p:nvPr/>
        </p:nvSpPr>
        <p:spPr>
          <a:xfrm>
            <a:off x="0" y="1960205"/>
            <a:ext cx="9144000" cy="3825426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628650" y="878805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36850" y="5864225"/>
            <a:ext cx="36671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7" name="Oval 29"/>
          <p:cNvSpPr>
            <a:spLocks noChangeArrowheads="1"/>
          </p:cNvSpPr>
          <p:nvPr/>
        </p:nvSpPr>
        <p:spPr bwMode="auto">
          <a:xfrm>
            <a:off x="1080480" y="4759056"/>
            <a:ext cx="1511300" cy="644569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8" name="Oval 29"/>
          <p:cNvSpPr>
            <a:spLocks noChangeArrowheads="1"/>
          </p:cNvSpPr>
          <p:nvPr/>
        </p:nvSpPr>
        <p:spPr bwMode="auto">
          <a:xfrm>
            <a:off x="441010" y="4854661"/>
            <a:ext cx="1511300" cy="644569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grpSp>
        <p:nvGrpSpPr>
          <p:cNvPr id="9" name="그룹 80"/>
          <p:cNvGrpSpPr/>
          <p:nvPr/>
        </p:nvGrpSpPr>
        <p:grpSpPr>
          <a:xfrm>
            <a:off x="789764" y="2570108"/>
            <a:ext cx="1412940" cy="2264326"/>
            <a:chOff x="1178840" y="2485072"/>
            <a:chExt cx="1412940" cy="2264326"/>
          </a:xfrm>
        </p:grpSpPr>
        <p:sp>
          <p:nvSpPr>
            <p:cNvPr id="10" name="타원 81"/>
            <p:cNvSpPr/>
            <p:nvPr/>
          </p:nvSpPr>
          <p:spPr>
            <a:xfrm>
              <a:off x="1871700" y="3530168"/>
              <a:ext cx="720080" cy="48029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scene3d>
              <a:camera prst="orthographicFront">
                <a:rot lat="17699987" lon="0" rev="0"/>
              </a:camera>
              <a:lightRig rig="soft" dir="t"/>
            </a:scene3d>
            <a:sp3d extrusionH="1270000"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타원 82"/>
            <p:cNvSpPr/>
            <p:nvPr/>
          </p:nvSpPr>
          <p:spPr>
            <a:xfrm>
              <a:off x="1178840" y="4209072"/>
              <a:ext cx="810090" cy="540326"/>
            </a:xfrm>
            <a:prstGeom prst="ellipse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scene3d>
              <a:camera prst="orthographicFront">
                <a:rot lat="17699987" lon="0" rev="0"/>
              </a:camera>
              <a:lightRig rig="soft" dir="t">
                <a:rot lat="0" lon="0" rev="12600000"/>
              </a:lightRig>
            </a:scene3d>
            <a:sp3d extrusionH="635000"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타원 11"/>
            <p:cNvSpPr/>
            <p:nvPr/>
          </p:nvSpPr>
          <p:spPr>
            <a:xfrm>
              <a:off x="1178840" y="2485072"/>
              <a:ext cx="810090" cy="54032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scene3d>
              <a:camera prst="orthographicFront">
                <a:rot lat="17699987" lon="0" rev="0"/>
              </a:camera>
              <a:lightRig rig="soft" dir="t">
                <a:rot lat="0" lon="0" rev="12600000"/>
              </a:lightRig>
            </a:scene3d>
            <a:sp3d extrusionH="1905000"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3" name="Oval 29"/>
          <p:cNvSpPr>
            <a:spLocks noChangeArrowheads="1"/>
          </p:cNvSpPr>
          <p:nvPr/>
        </p:nvSpPr>
        <p:spPr bwMode="auto">
          <a:xfrm>
            <a:off x="3105705" y="4759056"/>
            <a:ext cx="1511300" cy="644569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4" name="Oval 29"/>
          <p:cNvSpPr>
            <a:spLocks noChangeArrowheads="1"/>
          </p:cNvSpPr>
          <p:nvPr/>
        </p:nvSpPr>
        <p:spPr bwMode="auto">
          <a:xfrm>
            <a:off x="2466235" y="4854661"/>
            <a:ext cx="1511300" cy="644569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grpSp>
        <p:nvGrpSpPr>
          <p:cNvPr id="15" name="그룹 95"/>
          <p:cNvGrpSpPr/>
          <p:nvPr/>
        </p:nvGrpSpPr>
        <p:grpSpPr>
          <a:xfrm>
            <a:off x="2771800" y="2570108"/>
            <a:ext cx="1412940" cy="2129178"/>
            <a:chOff x="1178840" y="2485072"/>
            <a:chExt cx="1412940" cy="2129178"/>
          </a:xfrm>
        </p:grpSpPr>
        <p:sp>
          <p:nvSpPr>
            <p:cNvPr id="16" name="타원 96"/>
            <p:cNvSpPr/>
            <p:nvPr/>
          </p:nvSpPr>
          <p:spPr>
            <a:xfrm>
              <a:off x="1871700" y="4133960"/>
              <a:ext cx="720080" cy="48029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scene3d>
              <a:camera prst="orthographicFront">
                <a:rot lat="17699987" lon="0" rev="0"/>
              </a:camera>
              <a:lightRig rig="soft" dir="t"/>
            </a:scene3d>
            <a:sp3d extrusionH="635000"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타원 97"/>
            <p:cNvSpPr/>
            <p:nvPr/>
          </p:nvSpPr>
          <p:spPr>
            <a:xfrm>
              <a:off x="1178840" y="3053840"/>
              <a:ext cx="810090" cy="540326"/>
            </a:xfrm>
            <a:prstGeom prst="ellipse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scene3d>
              <a:camera prst="orthographicFront">
                <a:rot lat="17699987" lon="0" rev="0"/>
              </a:camera>
              <a:lightRig rig="soft" dir="t">
                <a:rot lat="0" lon="0" rev="12600000"/>
              </a:lightRig>
            </a:scene3d>
            <a:sp3d extrusionH="1905000"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타원 11"/>
            <p:cNvSpPr/>
            <p:nvPr/>
          </p:nvSpPr>
          <p:spPr>
            <a:xfrm>
              <a:off x="1178840" y="2485072"/>
              <a:ext cx="810090" cy="54032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scene3d>
              <a:camera prst="orthographicFront">
                <a:rot lat="17699987" lon="0" rev="0"/>
              </a:camera>
              <a:lightRig rig="soft" dir="t">
                <a:rot lat="0" lon="0" rev="12600000"/>
              </a:lightRig>
            </a:scene3d>
            <a:sp3d extrusionH="635000"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9" name="직사각형 99"/>
          <p:cNvSpPr/>
          <p:nvPr/>
        </p:nvSpPr>
        <p:spPr>
          <a:xfrm>
            <a:off x="990470" y="4759056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</a:t>
            </a:r>
            <a:endParaRPr lang="en-US" altLang="ko-KR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직사각형 100"/>
          <p:cNvSpPr/>
          <p:nvPr/>
        </p:nvSpPr>
        <p:spPr>
          <a:xfrm>
            <a:off x="3060700" y="4173991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</a:t>
            </a:r>
            <a:endParaRPr lang="en-US" altLang="ko-KR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직사각형 101"/>
          <p:cNvSpPr/>
          <p:nvPr/>
        </p:nvSpPr>
        <p:spPr>
          <a:xfrm>
            <a:off x="990470" y="3624962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직사각형 102"/>
          <p:cNvSpPr/>
          <p:nvPr/>
        </p:nvSpPr>
        <p:spPr>
          <a:xfrm>
            <a:off x="3060700" y="3039574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직사각형 103"/>
          <p:cNvSpPr/>
          <p:nvPr/>
        </p:nvSpPr>
        <p:spPr>
          <a:xfrm>
            <a:off x="1694120" y="4344719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</a:t>
            </a:r>
            <a:endParaRPr lang="en-US" altLang="ko-KR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직사각형 104"/>
          <p:cNvSpPr/>
          <p:nvPr/>
        </p:nvSpPr>
        <p:spPr>
          <a:xfrm>
            <a:off x="3745300" y="4659754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</a:t>
            </a:r>
            <a:endParaRPr lang="en-US" altLang="ko-KR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66713" y="1511003"/>
            <a:ext cx="5538787" cy="4778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26" name="직사각형 120"/>
          <p:cNvSpPr/>
          <p:nvPr/>
        </p:nvSpPr>
        <p:spPr>
          <a:xfrm>
            <a:off x="5157065" y="2904733"/>
            <a:ext cx="3780420" cy="2604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A. Add Text add text</a:t>
            </a:r>
            <a:endParaRPr lang="ko-KR" altLang="en-US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직사각형 121"/>
          <p:cNvSpPr/>
          <p:nvPr/>
        </p:nvSpPr>
        <p:spPr>
          <a:xfrm>
            <a:off x="5157065" y="3165221"/>
            <a:ext cx="3780420" cy="2604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B. Add Text add text</a:t>
            </a:r>
            <a:endParaRPr lang="ko-KR" altLang="en-US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직사각형 122"/>
          <p:cNvSpPr/>
          <p:nvPr/>
        </p:nvSpPr>
        <p:spPr>
          <a:xfrm>
            <a:off x="5157065" y="3425709"/>
            <a:ext cx="3780420" cy="2604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C. Add Text add text </a:t>
            </a:r>
            <a:endParaRPr lang="ko-KR" altLang="en-US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직사각형 123"/>
          <p:cNvSpPr/>
          <p:nvPr/>
        </p:nvSpPr>
        <p:spPr>
          <a:xfrm>
            <a:off x="5157065" y="2483895"/>
            <a:ext cx="3780420" cy="4208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400" dirty="0" smtClean="0"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직사각형 132"/>
          <p:cNvSpPr/>
          <p:nvPr/>
        </p:nvSpPr>
        <p:spPr>
          <a:xfrm>
            <a:off x="6957264" y="2483893"/>
            <a:ext cx="990000" cy="4208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latin typeface="Arial" pitchFamily="34" charset="0"/>
                <a:cs typeface="Arial" pitchFamily="34" charset="0"/>
              </a:rPr>
              <a:t>DATA</a:t>
            </a:r>
            <a:endParaRPr lang="ko-KR" alt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직사각형 133"/>
          <p:cNvSpPr/>
          <p:nvPr/>
        </p:nvSpPr>
        <p:spPr>
          <a:xfrm>
            <a:off x="6957264" y="2904732"/>
            <a:ext cx="990000" cy="2604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직사각형 134"/>
          <p:cNvSpPr/>
          <p:nvPr/>
        </p:nvSpPr>
        <p:spPr>
          <a:xfrm>
            <a:off x="6957320" y="3165220"/>
            <a:ext cx="990000" cy="2604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직사각형 135"/>
          <p:cNvSpPr/>
          <p:nvPr/>
        </p:nvSpPr>
        <p:spPr>
          <a:xfrm>
            <a:off x="6957264" y="3425708"/>
            <a:ext cx="990000" cy="2604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직사각형 136"/>
          <p:cNvSpPr/>
          <p:nvPr/>
        </p:nvSpPr>
        <p:spPr>
          <a:xfrm>
            <a:off x="7992093" y="2483893"/>
            <a:ext cx="945392" cy="4208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latin typeface="Arial" pitchFamily="34" charset="0"/>
                <a:cs typeface="Arial" pitchFamily="34" charset="0"/>
              </a:rPr>
              <a:t>VALUE</a:t>
            </a:r>
            <a:endParaRPr lang="ko-KR" alt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직사각형 137"/>
          <p:cNvSpPr/>
          <p:nvPr/>
        </p:nvSpPr>
        <p:spPr>
          <a:xfrm>
            <a:off x="8149085" y="2904732"/>
            <a:ext cx="788400" cy="2604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XXXX</a:t>
            </a:r>
            <a:endParaRPr lang="ko-KR" altLang="en-US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직사각형 138"/>
          <p:cNvSpPr/>
          <p:nvPr/>
        </p:nvSpPr>
        <p:spPr>
          <a:xfrm>
            <a:off x="8149085" y="3165220"/>
            <a:ext cx="788400" cy="2604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XXXX</a:t>
            </a:r>
            <a:endParaRPr lang="ko-KR" altLang="en-US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직사각형 139"/>
          <p:cNvSpPr/>
          <p:nvPr/>
        </p:nvSpPr>
        <p:spPr>
          <a:xfrm>
            <a:off x="8149085" y="3425708"/>
            <a:ext cx="788400" cy="2604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XXXX</a:t>
            </a:r>
            <a:endParaRPr lang="ko-KR" altLang="en-US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0" name="직선 연결선 144"/>
          <p:cNvCxnSpPr/>
          <p:nvPr/>
        </p:nvCxnSpPr>
        <p:spPr>
          <a:xfrm flipV="1">
            <a:off x="5157064" y="2904727"/>
            <a:ext cx="3780070" cy="6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직선 연결선 145"/>
          <p:cNvCxnSpPr/>
          <p:nvPr/>
        </p:nvCxnSpPr>
        <p:spPr>
          <a:xfrm flipV="1">
            <a:off x="5157064" y="3165216"/>
            <a:ext cx="3780070" cy="6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직선 연결선 146"/>
          <p:cNvCxnSpPr/>
          <p:nvPr/>
        </p:nvCxnSpPr>
        <p:spPr>
          <a:xfrm flipV="1">
            <a:off x="5157064" y="3425704"/>
            <a:ext cx="3780070" cy="6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직선 연결선 147"/>
          <p:cNvCxnSpPr/>
          <p:nvPr/>
        </p:nvCxnSpPr>
        <p:spPr>
          <a:xfrm flipV="1">
            <a:off x="5157064" y="3686194"/>
            <a:ext cx="3780070" cy="6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직선 연결선 148"/>
          <p:cNvCxnSpPr/>
          <p:nvPr/>
        </p:nvCxnSpPr>
        <p:spPr>
          <a:xfrm flipV="1">
            <a:off x="5157064" y="2483892"/>
            <a:ext cx="3780070" cy="6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직선 연결선 160"/>
          <p:cNvCxnSpPr/>
          <p:nvPr/>
        </p:nvCxnSpPr>
        <p:spPr>
          <a:xfrm rot="5400000">
            <a:off x="6304692" y="3091464"/>
            <a:ext cx="1215136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직선 연결선 163"/>
          <p:cNvCxnSpPr/>
          <p:nvPr/>
        </p:nvCxnSpPr>
        <p:spPr>
          <a:xfrm rot="5400000">
            <a:off x="7384812" y="3091464"/>
            <a:ext cx="1215136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직사각형 164"/>
          <p:cNvSpPr/>
          <p:nvPr/>
        </p:nvSpPr>
        <p:spPr>
          <a:xfrm>
            <a:off x="5157065" y="4659928"/>
            <a:ext cx="3780420" cy="2604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A. Add Text add text</a:t>
            </a:r>
            <a:endParaRPr lang="ko-KR" altLang="en-US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직사각형 165"/>
          <p:cNvSpPr/>
          <p:nvPr/>
        </p:nvSpPr>
        <p:spPr>
          <a:xfrm>
            <a:off x="5157065" y="4920416"/>
            <a:ext cx="3780420" cy="2604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B. Add Text add text</a:t>
            </a:r>
            <a:endParaRPr lang="ko-KR" altLang="en-US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직사각형 166"/>
          <p:cNvSpPr/>
          <p:nvPr/>
        </p:nvSpPr>
        <p:spPr>
          <a:xfrm>
            <a:off x="5157065" y="5180904"/>
            <a:ext cx="3780420" cy="2604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C. Add Text add text </a:t>
            </a:r>
            <a:endParaRPr lang="ko-KR" altLang="en-US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직사각형 167"/>
          <p:cNvSpPr/>
          <p:nvPr/>
        </p:nvSpPr>
        <p:spPr>
          <a:xfrm>
            <a:off x="5157065" y="4239090"/>
            <a:ext cx="3780420" cy="4208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400" dirty="0" smtClean="0"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직사각형 168"/>
          <p:cNvSpPr/>
          <p:nvPr/>
        </p:nvSpPr>
        <p:spPr>
          <a:xfrm>
            <a:off x="6957264" y="4239088"/>
            <a:ext cx="990000" cy="4208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latin typeface="Arial" pitchFamily="34" charset="0"/>
                <a:cs typeface="Arial" pitchFamily="34" charset="0"/>
              </a:rPr>
              <a:t>DATA</a:t>
            </a:r>
            <a:endParaRPr lang="ko-KR" alt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직사각형 169"/>
          <p:cNvSpPr/>
          <p:nvPr/>
        </p:nvSpPr>
        <p:spPr>
          <a:xfrm>
            <a:off x="6957264" y="4659927"/>
            <a:ext cx="990000" cy="2604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직사각형 170"/>
          <p:cNvSpPr/>
          <p:nvPr/>
        </p:nvSpPr>
        <p:spPr>
          <a:xfrm>
            <a:off x="6957320" y="4920415"/>
            <a:ext cx="990000" cy="2604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직사각형 171"/>
          <p:cNvSpPr/>
          <p:nvPr/>
        </p:nvSpPr>
        <p:spPr>
          <a:xfrm>
            <a:off x="6957264" y="5180903"/>
            <a:ext cx="990000" cy="2604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직사각형 172"/>
          <p:cNvSpPr/>
          <p:nvPr/>
        </p:nvSpPr>
        <p:spPr>
          <a:xfrm>
            <a:off x="7992093" y="4239088"/>
            <a:ext cx="945392" cy="4208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latin typeface="Arial" pitchFamily="34" charset="0"/>
                <a:cs typeface="Arial" pitchFamily="34" charset="0"/>
              </a:rPr>
              <a:t>VALUE</a:t>
            </a:r>
            <a:endParaRPr lang="ko-KR" alt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직사각형 173"/>
          <p:cNvSpPr/>
          <p:nvPr/>
        </p:nvSpPr>
        <p:spPr>
          <a:xfrm>
            <a:off x="8149085" y="4659927"/>
            <a:ext cx="788400" cy="2604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XXXX</a:t>
            </a:r>
            <a:endParaRPr lang="ko-KR" altLang="en-US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직사각형 174"/>
          <p:cNvSpPr/>
          <p:nvPr/>
        </p:nvSpPr>
        <p:spPr>
          <a:xfrm>
            <a:off x="8149085" y="4920415"/>
            <a:ext cx="788400" cy="2604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XXXX</a:t>
            </a:r>
            <a:endParaRPr lang="ko-KR" altLang="en-US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직사각형 175"/>
          <p:cNvSpPr/>
          <p:nvPr/>
        </p:nvSpPr>
        <p:spPr>
          <a:xfrm>
            <a:off x="8149085" y="5180903"/>
            <a:ext cx="788400" cy="2604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XXXX</a:t>
            </a:r>
            <a:endParaRPr lang="ko-KR" altLang="en-US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9" name="직선 연결선 176"/>
          <p:cNvCxnSpPr/>
          <p:nvPr/>
        </p:nvCxnSpPr>
        <p:spPr>
          <a:xfrm flipV="1">
            <a:off x="5157064" y="4659922"/>
            <a:ext cx="3780070" cy="6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직선 연결선 177"/>
          <p:cNvCxnSpPr/>
          <p:nvPr/>
        </p:nvCxnSpPr>
        <p:spPr>
          <a:xfrm flipV="1">
            <a:off x="5157064" y="4920411"/>
            <a:ext cx="3780070" cy="6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연결선 178"/>
          <p:cNvCxnSpPr/>
          <p:nvPr/>
        </p:nvCxnSpPr>
        <p:spPr>
          <a:xfrm flipV="1">
            <a:off x="5157064" y="5180899"/>
            <a:ext cx="3780070" cy="6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직선 연결선 179"/>
          <p:cNvCxnSpPr/>
          <p:nvPr/>
        </p:nvCxnSpPr>
        <p:spPr>
          <a:xfrm flipV="1">
            <a:off x="5157064" y="5441389"/>
            <a:ext cx="3780070" cy="6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직선 연결선 180"/>
          <p:cNvCxnSpPr/>
          <p:nvPr/>
        </p:nvCxnSpPr>
        <p:spPr>
          <a:xfrm flipV="1">
            <a:off x="5157064" y="4239087"/>
            <a:ext cx="3780070" cy="6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직선 연결선 181"/>
          <p:cNvCxnSpPr/>
          <p:nvPr/>
        </p:nvCxnSpPr>
        <p:spPr>
          <a:xfrm rot="5400000">
            <a:off x="6304692" y="4846659"/>
            <a:ext cx="1215136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직선 연결선 182"/>
          <p:cNvCxnSpPr/>
          <p:nvPr/>
        </p:nvCxnSpPr>
        <p:spPr>
          <a:xfrm rot="5400000">
            <a:off x="7384812" y="4846659"/>
            <a:ext cx="1215136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직사각형 184"/>
          <p:cNvSpPr/>
          <p:nvPr/>
        </p:nvSpPr>
        <p:spPr>
          <a:xfrm>
            <a:off x="894942" y="5371473"/>
            <a:ext cx="1102545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kumimoji="0" lang="en-US" altLang="ko-KR" sz="1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 Text here </a:t>
            </a:r>
            <a:endParaRPr lang="ko-KR" altLang="en-US" sz="1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직사각형 185"/>
          <p:cNvSpPr/>
          <p:nvPr/>
        </p:nvSpPr>
        <p:spPr>
          <a:xfrm>
            <a:off x="2920167" y="5371473"/>
            <a:ext cx="1102545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kumimoji="0" lang="en-US" altLang="ko-KR" sz="1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2. Text here </a:t>
            </a:r>
            <a:endParaRPr lang="ko-KR" altLang="en-US" sz="1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직사각형 186"/>
          <p:cNvSpPr/>
          <p:nvPr/>
        </p:nvSpPr>
        <p:spPr>
          <a:xfrm>
            <a:off x="5067055" y="2176118"/>
            <a:ext cx="116499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 Text here 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직사각형 187"/>
          <p:cNvSpPr/>
          <p:nvPr/>
        </p:nvSpPr>
        <p:spPr>
          <a:xfrm>
            <a:off x="5067055" y="3931313"/>
            <a:ext cx="116499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2. Text here 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286</Words>
  <Application>Microsoft Office PowerPoint</Application>
  <PresentationFormat>On-screen Show (4:3)</PresentationFormat>
  <Paragraphs>82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6</cp:revision>
  <dcterms:created xsi:type="dcterms:W3CDTF">2014-02-28T09:23:05Z</dcterms:created>
  <dcterms:modified xsi:type="dcterms:W3CDTF">2014-03-01T14:32:21Z</dcterms:modified>
</cp:coreProperties>
</file>