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Chart : ALLPPT.com</a:t>
            </a:r>
            <a:endParaRPr lang="en-US" altLang="ko-KR" sz="4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자유형 24"/>
          <p:cNvSpPr/>
          <p:nvPr/>
        </p:nvSpPr>
        <p:spPr>
          <a:xfrm rot="10800000">
            <a:off x="5337528" y="1558249"/>
            <a:ext cx="3171708" cy="4366248"/>
          </a:xfrm>
          <a:custGeom>
            <a:avLst/>
            <a:gdLst>
              <a:gd name="connsiteX0" fmla="*/ 0 w 3465385"/>
              <a:gd name="connsiteY0" fmla="*/ 577576 h 4770530"/>
              <a:gd name="connsiteX1" fmla="*/ 169169 w 3465385"/>
              <a:gd name="connsiteY1" fmla="*/ 169168 h 4770530"/>
              <a:gd name="connsiteX2" fmla="*/ 577577 w 3465385"/>
              <a:gd name="connsiteY2" fmla="*/ 1 h 4770530"/>
              <a:gd name="connsiteX3" fmla="*/ 2887809 w 3465385"/>
              <a:gd name="connsiteY3" fmla="*/ 0 h 4770530"/>
              <a:gd name="connsiteX4" fmla="*/ 3296217 w 3465385"/>
              <a:gd name="connsiteY4" fmla="*/ 169169 h 4770530"/>
              <a:gd name="connsiteX5" fmla="*/ 3465384 w 3465385"/>
              <a:gd name="connsiteY5" fmla="*/ 577577 h 4770530"/>
              <a:gd name="connsiteX6" fmla="*/ 3465385 w 3465385"/>
              <a:gd name="connsiteY6" fmla="*/ 4192954 h 4770530"/>
              <a:gd name="connsiteX7" fmla="*/ 3296217 w 3465385"/>
              <a:gd name="connsiteY7" fmla="*/ 4601362 h 4770530"/>
              <a:gd name="connsiteX8" fmla="*/ 2887809 w 3465385"/>
              <a:gd name="connsiteY8" fmla="*/ 4770530 h 4770530"/>
              <a:gd name="connsiteX9" fmla="*/ 577576 w 3465385"/>
              <a:gd name="connsiteY9" fmla="*/ 4770530 h 4770530"/>
              <a:gd name="connsiteX10" fmla="*/ 169168 w 3465385"/>
              <a:gd name="connsiteY10" fmla="*/ 4601362 h 4770530"/>
              <a:gd name="connsiteX11" fmla="*/ 0 w 3465385"/>
              <a:gd name="connsiteY11" fmla="*/ 4192954 h 4770530"/>
              <a:gd name="connsiteX12" fmla="*/ 0 w 3465385"/>
              <a:gd name="connsiteY12" fmla="*/ 577576 h 4770530"/>
              <a:gd name="connsiteX0" fmla="*/ 3465385 w 3556825"/>
              <a:gd name="connsiteY0" fmla="*/ 4192954 h 4770530"/>
              <a:gd name="connsiteX1" fmla="*/ 3296217 w 3556825"/>
              <a:gd name="connsiteY1" fmla="*/ 4601362 h 4770530"/>
              <a:gd name="connsiteX2" fmla="*/ 2887809 w 3556825"/>
              <a:gd name="connsiteY2" fmla="*/ 4770530 h 4770530"/>
              <a:gd name="connsiteX3" fmla="*/ 577576 w 3556825"/>
              <a:gd name="connsiteY3" fmla="*/ 4770530 h 4770530"/>
              <a:gd name="connsiteX4" fmla="*/ 169168 w 3556825"/>
              <a:gd name="connsiteY4" fmla="*/ 4601362 h 4770530"/>
              <a:gd name="connsiteX5" fmla="*/ 0 w 3556825"/>
              <a:gd name="connsiteY5" fmla="*/ 4192954 h 4770530"/>
              <a:gd name="connsiteX6" fmla="*/ 0 w 3556825"/>
              <a:gd name="connsiteY6" fmla="*/ 577576 h 4770530"/>
              <a:gd name="connsiteX7" fmla="*/ 169169 w 3556825"/>
              <a:gd name="connsiteY7" fmla="*/ 169168 h 4770530"/>
              <a:gd name="connsiteX8" fmla="*/ 577577 w 3556825"/>
              <a:gd name="connsiteY8" fmla="*/ 1 h 4770530"/>
              <a:gd name="connsiteX9" fmla="*/ 2887809 w 3556825"/>
              <a:gd name="connsiteY9" fmla="*/ 0 h 4770530"/>
              <a:gd name="connsiteX10" fmla="*/ 3296217 w 3556825"/>
              <a:gd name="connsiteY10" fmla="*/ 169169 h 4770530"/>
              <a:gd name="connsiteX11" fmla="*/ 3465384 w 3556825"/>
              <a:gd name="connsiteY11" fmla="*/ 577577 h 4770530"/>
              <a:gd name="connsiteX12" fmla="*/ 3556825 w 3556825"/>
              <a:gd name="connsiteY12" fmla="*/ 4284394 h 4770530"/>
              <a:gd name="connsiteX0" fmla="*/ 3465385 w 3465385"/>
              <a:gd name="connsiteY0" fmla="*/ 4192954 h 4770530"/>
              <a:gd name="connsiteX1" fmla="*/ 3296217 w 3465385"/>
              <a:gd name="connsiteY1" fmla="*/ 4601362 h 4770530"/>
              <a:gd name="connsiteX2" fmla="*/ 2887809 w 3465385"/>
              <a:gd name="connsiteY2" fmla="*/ 4770530 h 4770530"/>
              <a:gd name="connsiteX3" fmla="*/ 577576 w 3465385"/>
              <a:gd name="connsiteY3" fmla="*/ 4770530 h 4770530"/>
              <a:gd name="connsiteX4" fmla="*/ 169168 w 3465385"/>
              <a:gd name="connsiteY4" fmla="*/ 4601362 h 4770530"/>
              <a:gd name="connsiteX5" fmla="*/ 0 w 3465385"/>
              <a:gd name="connsiteY5" fmla="*/ 4192954 h 4770530"/>
              <a:gd name="connsiteX6" fmla="*/ 0 w 3465385"/>
              <a:gd name="connsiteY6" fmla="*/ 577576 h 4770530"/>
              <a:gd name="connsiteX7" fmla="*/ 169169 w 3465385"/>
              <a:gd name="connsiteY7" fmla="*/ 169168 h 4770530"/>
              <a:gd name="connsiteX8" fmla="*/ 577577 w 3465385"/>
              <a:gd name="connsiteY8" fmla="*/ 1 h 4770530"/>
              <a:gd name="connsiteX9" fmla="*/ 2887809 w 3465385"/>
              <a:gd name="connsiteY9" fmla="*/ 0 h 4770530"/>
              <a:gd name="connsiteX10" fmla="*/ 3296217 w 3465385"/>
              <a:gd name="connsiteY10" fmla="*/ 169169 h 4770530"/>
              <a:gd name="connsiteX11" fmla="*/ 3465384 w 3465385"/>
              <a:gd name="connsiteY11" fmla="*/ 577577 h 4770530"/>
              <a:gd name="connsiteX12" fmla="*/ 2835315 w 3465385"/>
              <a:gd name="connsiteY12" fmla="*/ 2430593 h 4770530"/>
              <a:gd name="connsiteX0" fmla="*/ 3465385 w 3465385"/>
              <a:gd name="connsiteY0" fmla="*/ 4192954 h 4770530"/>
              <a:gd name="connsiteX1" fmla="*/ 3296217 w 3465385"/>
              <a:gd name="connsiteY1" fmla="*/ 4601362 h 4770530"/>
              <a:gd name="connsiteX2" fmla="*/ 2887809 w 3465385"/>
              <a:gd name="connsiteY2" fmla="*/ 4770530 h 4770530"/>
              <a:gd name="connsiteX3" fmla="*/ 577576 w 3465385"/>
              <a:gd name="connsiteY3" fmla="*/ 4770530 h 4770530"/>
              <a:gd name="connsiteX4" fmla="*/ 169168 w 3465385"/>
              <a:gd name="connsiteY4" fmla="*/ 4601362 h 4770530"/>
              <a:gd name="connsiteX5" fmla="*/ 0 w 3465385"/>
              <a:gd name="connsiteY5" fmla="*/ 4192954 h 4770530"/>
              <a:gd name="connsiteX6" fmla="*/ 0 w 3465385"/>
              <a:gd name="connsiteY6" fmla="*/ 577576 h 4770530"/>
              <a:gd name="connsiteX7" fmla="*/ 169169 w 3465385"/>
              <a:gd name="connsiteY7" fmla="*/ 169168 h 4770530"/>
              <a:gd name="connsiteX8" fmla="*/ 577577 w 3465385"/>
              <a:gd name="connsiteY8" fmla="*/ 1 h 4770530"/>
              <a:gd name="connsiteX9" fmla="*/ 2887809 w 3465385"/>
              <a:gd name="connsiteY9" fmla="*/ 0 h 4770530"/>
              <a:gd name="connsiteX10" fmla="*/ 3296217 w 3465385"/>
              <a:gd name="connsiteY10" fmla="*/ 169169 h 4770530"/>
              <a:gd name="connsiteX11" fmla="*/ 3465384 w 3465385"/>
              <a:gd name="connsiteY11" fmla="*/ 577577 h 4770530"/>
              <a:gd name="connsiteX12" fmla="*/ 2835315 w 3465385"/>
              <a:gd name="connsiteY12" fmla="*/ 2430593 h 4770530"/>
              <a:gd name="connsiteX13" fmla="*/ 3465385 w 3465385"/>
              <a:gd name="connsiteY13" fmla="*/ 4192954 h 4770530"/>
              <a:gd name="connsiteX0" fmla="*/ 3465385 w 3465385"/>
              <a:gd name="connsiteY0" fmla="*/ 4192954 h 4770530"/>
              <a:gd name="connsiteX1" fmla="*/ 3296217 w 3465385"/>
              <a:gd name="connsiteY1" fmla="*/ 4601362 h 4770530"/>
              <a:gd name="connsiteX2" fmla="*/ 2887809 w 3465385"/>
              <a:gd name="connsiteY2" fmla="*/ 4770530 h 4770530"/>
              <a:gd name="connsiteX3" fmla="*/ 577576 w 3465385"/>
              <a:gd name="connsiteY3" fmla="*/ 4770530 h 4770530"/>
              <a:gd name="connsiteX4" fmla="*/ 169168 w 3465385"/>
              <a:gd name="connsiteY4" fmla="*/ 4601362 h 4770530"/>
              <a:gd name="connsiteX5" fmla="*/ 0 w 3465385"/>
              <a:gd name="connsiteY5" fmla="*/ 4192954 h 4770530"/>
              <a:gd name="connsiteX6" fmla="*/ 0 w 3465385"/>
              <a:gd name="connsiteY6" fmla="*/ 577576 h 4770530"/>
              <a:gd name="connsiteX7" fmla="*/ 169169 w 3465385"/>
              <a:gd name="connsiteY7" fmla="*/ 169168 h 4770530"/>
              <a:gd name="connsiteX8" fmla="*/ 577577 w 3465385"/>
              <a:gd name="connsiteY8" fmla="*/ 1 h 4770530"/>
              <a:gd name="connsiteX9" fmla="*/ 2887809 w 3465385"/>
              <a:gd name="connsiteY9" fmla="*/ 0 h 4770530"/>
              <a:gd name="connsiteX10" fmla="*/ 3296217 w 3465385"/>
              <a:gd name="connsiteY10" fmla="*/ 169169 h 4770530"/>
              <a:gd name="connsiteX11" fmla="*/ 3465384 w 3465385"/>
              <a:gd name="connsiteY11" fmla="*/ 577577 h 4770530"/>
              <a:gd name="connsiteX12" fmla="*/ 2835315 w 3465385"/>
              <a:gd name="connsiteY12" fmla="*/ 2430593 h 4770530"/>
              <a:gd name="connsiteX13" fmla="*/ 3465385 w 3465385"/>
              <a:gd name="connsiteY13" fmla="*/ 4192954 h 4770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465385" h="4770530">
                <a:moveTo>
                  <a:pt x="3465385" y="4192954"/>
                </a:moveTo>
                <a:cubicBezTo>
                  <a:pt x="3465385" y="4346137"/>
                  <a:pt x="3404533" y="4493046"/>
                  <a:pt x="3296217" y="4601362"/>
                </a:cubicBezTo>
                <a:cubicBezTo>
                  <a:pt x="3187900" y="4709679"/>
                  <a:pt x="3040992" y="4770530"/>
                  <a:pt x="2887809" y="4770530"/>
                </a:cubicBezTo>
                <a:lnTo>
                  <a:pt x="577576" y="4770530"/>
                </a:lnTo>
                <a:cubicBezTo>
                  <a:pt x="424393" y="4770530"/>
                  <a:pt x="277485" y="4709678"/>
                  <a:pt x="169168" y="4601362"/>
                </a:cubicBezTo>
                <a:cubicBezTo>
                  <a:pt x="60852" y="4493045"/>
                  <a:pt x="0" y="4346137"/>
                  <a:pt x="0" y="4192954"/>
                </a:cubicBezTo>
                <a:lnTo>
                  <a:pt x="0" y="577576"/>
                </a:lnTo>
                <a:cubicBezTo>
                  <a:pt x="0" y="424393"/>
                  <a:pt x="60852" y="277485"/>
                  <a:pt x="169169" y="169168"/>
                </a:cubicBezTo>
                <a:cubicBezTo>
                  <a:pt x="277486" y="60852"/>
                  <a:pt x="424395" y="0"/>
                  <a:pt x="577577" y="1"/>
                </a:cubicBezTo>
                <a:lnTo>
                  <a:pt x="2887809" y="0"/>
                </a:lnTo>
                <a:cubicBezTo>
                  <a:pt x="3040992" y="0"/>
                  <a:pt x="3187900" y="60852"/>
                  <a:pt x="3296217" y="169169"/>
                </a:cubicBezTo>
                <a:cubicBezTo>
                  <a:pt x="3404533" y="277486"/>
                  <a:pt x="3465385" y="424395"/>
                  <a:pt x="3465384" y="577577"/>
                </a:cubicBezTo>
                <a:cubicBezTo>
                  <a:pt x="3465384" y="1782703"/>
                  <a:pt x="2743875" y="1134027"/>
                  <a:pt x="2835315" y="2430593"/>
                </a:cubicBezTo>
                <a:cubicBezTo>
                  <a:pt x="3045338" y="3018047"/>
                  <a:pt x="3449657" y="3599330"/>
                  <a:pt x="3465385" y="4192954"/>
                </a:cubicBezTo>
                <a:close/>
              </a:path>
            </a:pathLst>
          </a:custGeom>
          <a:solidFill>
            <a:schemeClr val="tx1">
              <a:alpha val="10000"/>
            </a:schemeClr>
          </a:solidFill>
          <a:ln w="9525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자유형 23"/>
          <p:cNvSpPr/>
          <p:nvPr/>
        </p:nvSpPr>
        <p:spPr>
          <a:xfrm>
            <a:off x="602959" y="1558249"/>
            <a:ext cx="3171708" cy="4366248"/>
          </a:xfrm>
          <a:custGeom>
            <a:avLst/>
            <a:gdLst>
              <a:gd name="connsiteX0" fmla="*/ 0 w 3465385"/>
              <a:gd name="connsiteY0" fmla="*/ 577576 h 4770530"/>
              <a:gd name="connsiteX1" fmla="*/ 169169 w 3465385"/>
              <a:gd name="connsiteY1" fmla="*/ 169168 h 4770530"/>
              <a:gd name="connsiteX2" fmla="*/ 577577 w 3465385"/>
              <a:gd name="connsiteY2" fmla="*/ 1 h 4770530"/>
              <a:gd name="connsiteX3" fmla="*/ 2887809 w 3465385"/>
              <a:gd name="connsiteY3" fmla="*/ 0 h 4770530"/>
              <a:gd name="connsiteX4" fmla="*/ 3296217 w 3465385"/>
              <a:gd name="connsiteY4" fmla="*/ 169169 h 4770530"/>
              <a:gd name="connsiteX5" fmla="*/ 3465384 w 3465385"/>
              <a:gd name="connsiteY5" fmla="*/ 577577 h 4770530"/>
              <a:gd name="connsiteX6" fmla="*/ 3465385 w 3465385"/>
              <a:gd name="connsiteY6" fmla="*/ 4192954 h 4770530"/>
              <a:gd name="connsiteX7" fmla="*/ 3296217 w 3465385"/>
              <a:gd name="connsiteY7" fmla="*/ 4601362 h 4770530"/>
              <a:gd name="connsiteX8" fmla="*/ 2887809 w 3465385"/>
              <a:gd name="connsiteY8" fmla="*/ 4770530 h 4770530"/>
              <a:gd name="connsiteX9" fmla="*/ 577576 w 3465385"/>
              <a:gd name="connsiteY9" fmla="*/ 4770530 h 4770530"/>
              <a:gd name="connsiteX10" fmla="*/ 169168 w 3465385"/>
              <a:gd name="connsiteY10" fmla="*/ 4601362 h 4770530"/>
              <a:gd name="connsiteX11" fmla="*/ 0 w 3465385"/>
              <a:gd name="connsiteY11" fmla="*/ 4192954 h 4770530"/>
              <a:gd name="connsiteX12" fmla="*/ 0 w 3465385"/>
              <a:gd name="connsiteY12" fmla="*/ 577576 h 4770530"/>
              <a:gd name="connsiteX0" fmla="*/ 3465385 w 3556825"/>
              <a:gd name="connsiteY0" fmla="*/ 4192954 h 4770530"/>
              <a:gd name="connsiteX1" fmla="*/ 3296217 w 3556825"/>
              <a:gd name="connsiteY1" fmla="*/ 4601362 h 4770530"/>
              <a:gd name="connsiteX2" fmla="*/ 2887809 w 3556825"/>
              <a:gd name="connsiteY2" fmla="*/ 4770530 h 4770530"/>
              <a:gd name="connsiteX3" fmla="*/ 577576 w 3556825"/>
              <a:gd name="connsiteY3" fmla="*/ 4770530 h 4770530"/>
              <a:gd name="connsiteX4" fmla="*/ 169168 w 3556825"/>
              <a:gd name="connsiteY4" fmla="*/ 4601362 h 4770530"/>
              <a:gd name="connsiteX5" fmla="*/ 0 w 3556825"/>
              <a:gd name="connsiteY5" fmla="*/ 4192954 h 4770530"/>
              <a:gd name="connsiteX6" fmla="*/ 0 w 3556825"/>
              <a:gd name="connsiteY6" fmla="*/ 577576 h 4770530"/>
              <a:gd name="connsiteX7" fmla="*/ 169169 w 3556825"/>
              <a:gd name="connsiteY7" fmla="*/ 169168 h 4770530"/>
              <a:gd name="connsiteX8" fmla="*/ 577577 w 3556825"/>
              <a:gd name="connsiteY8" fmla="*/ 1 h 4770530"/>
              <a:gd name="connsiteX9" fmla="*/ 2887809 w 3556825"/>
              <a:gd name="connsiteY9" fmla="*/ 0 h 4770530"/>
              <a:gd name="connsiteX10" fmla="*/ 3296217 w 3556825"/>
              <a:gd name="connsiteY10" fmla="*/ 169169 h 4770530"/>
              <a:gd name="connsiteX11" fmla="*/ 3465384 w 3556825"/>
              <a:gd name="connsiteY11" fmla="*/ 577577 h 4770530"/>
              <a:gd name="connsiteX12" fmla="*/ 3556825 w 3556825"/>
              <a:gd name="connsiteY12" fmla="*/ 4284394 h 4770530"/>
              <a:gd name="connsiteX0" fmla="*/ 3465385 w 3465385"/>
              <a:gd name="connsiteY0" fmla="*/ 4192954 h 4770530"/>
              <a:gd name="connsiteX1" fmla="*/ 3296217 w 3465385"/>
              <a:gd name="connsiteY1" fmla="*/ 4601362 h 4770530"/>
              <a:gd name="connsiteX2" fmla="*/ 2887809 w 3465385"/>
              <a:gd name="connsiteY2" fmla="*/ 4770530 h 4770530"/>
              <a:gd name="connsiteX3" fmla="*/ 577576 w 3465385"/>
              <a:gd name="connsiteY3" fmla="*/ 4770530 h 4770530"/>
              <a:gd name="connsiteX4" fmla="*/ 169168 w 3465385"/>
              <a:gd name="connsiteY4" fmla="*/ 4601362 h 4770530"/>
              <a:gd name="connsiteX5" fmla="*/ 0 w 3465385"/>
              <a:gd name="connsiteY5" fmla="*/ 4192954 h 4770530"/>
              <a:gd name="connsiteX6" fmla="*/ 0 w 3465385"/>
              <a:gd name="connsiteY6" fmla="*/ 577576 h 4770530"/>
              <a:gd name="connsiteX7" fmla="*/ 169169 w 3465385"/>
              <a:gd name="connsiteY7" fmla="*/ 169168 h 4770530"/>
              <a:gd name="connsiteX8" fmla="*/ 577577 w 3465385"/>
              <a:gd name="connsiteY8" fmla="*/ 1 h 4770530"/>
              <a:gd name="connsiteX9" fmla="*/ 2887809 w 3465385"/>
              <a:gd name="connsiteY9" fmla="*/ 0 h 4770530"/>
              <a:gd name="connsiteX10" fmla="*/ 3296217 w 3465385"/>
              <a:gd name="connsiteY10" fmla="*/ 169169 h 4770530"/>
              <a:gd name="connsiteX11" fmla="*/ 3465384 w 3465385"/>
              <a:gd name="connsiteY11" fmla="*/ 577577 h 4770530"/>
              <a:gd name="connsiteX12" fmla="*/ 2835315 w 3465385"/>
              <a:gd name="connsiteY12" fmla="*/ 2430593 h 4770530"/>
              <a:gd name="connsiteX0" fmla="*/ 3465385 w 3465385"/>
              <a:gd name="connsiteY0" fmla="*/ 4192954 h 4770530"/>
              <a:gd name="connsiteX1" fmla="*/ 3296217 w 3465385"/>
              <a:gd name="connsiteY1" fmla="*/ 4601362 h 4770530"/>
              <a:gd name="connsiteX2" fmla="*/ 2887809 w 3465385"/>
              <a:gd name="connsiteY2" fmla="*/ 4770530 h 4770530"/>
              <a:gd name="connsiteX3" fmla="*/ 577576 w 3465385"/>
              <a:gd name="connsiteY3" fmla="*/ 4770530 h 4770530"/>
              <a:gd name="connsiteX4" fmla="*/ 169168 w 3465385"/>
              <a:gd name="connsiteY4" fmla="*/ 4601362 h 4770530"/>
              <a:gd name="connsiteX5" fmla="*/ 0 w 3465385"/>
              <a:gd name="connsiteY5" fmla="*/ 4192954 h 4770530"/>
              <a:gd name="connsiteX6" fmla="*/ 0 w 3465385"/>
              <a:gd name="connsiteY6" fmla="*/ 577576 h 4770530"/>
              <a:gd name="connsiteX7" fmla="*/ 169169 w 3465385"/>
              <a:gd name="connsiteY7" fmla="*/ 169168 h 4770530"/>
              <a:gd name="connsiteX8" fmla="*/ 577577 w 3465385"/>
              <a:gd name="connsiteY8" fmla="*/ 1 h 4770530"/>
              <a:gd name="connsiteX9" fmla="*/ 2887809 w 3465385"/>
              <a:gd name="connsiteY9" fmla="*/ 0 h 4770530"/>
              <a:gd name="connsiteX10" fmla="*/ 3296217 w 3465385"/>
              <a:gd name="connsiteY10" fmla="*/ 169169 h 4770530"/>
              <a:gd name="connsiteX11" fmla="*/ 3465384 w 3465385"/>
              <a:gd name="connsiteY11" fmla="*/ 577577 h 4770530"/>
              <a:gd name="connsiteX12" fmla="*/ 2835315 w 3465385"/>
              <a:gd name="connsiteY12" fmla="*/ 2430593 h 4770530"/>
              <a:gd name="connsiteX13" fmla="*/ 3465385 w 3465385"/>
              <a:gd name="connsiteY13" fmla="*/ 4192954 h 4770530"/>
              <a:gd name="connsiteX0" fmla="*/ 3465385 w 3465385"/>
              <a:gd name="connsiteY0" fmla="*/ 4192954 h 4770530"/>
              <a:gd name="connsiteX1" fmla="*/ 3296217 w 3465385"/>
              <a:gd name="connsiteY1" fmla="*/ 4601362 h 4770530"/>
              <a:gd name="connsiteX2" fmla="*/ 2887809 w 3465385"/>
              <a:gd name="connsiteY2" fmla="*/ 4770530 h 4770530"/>
              <a:gd name="connsiteX3" fmla="*/ 577576 w 3465385"/>
              <a:gd name="connsiteY3" fmla="*/ 4770530 h 4770530"/>
              <a:gd name="connsiteX4" fmla="*/ 169168 w 3465385"/>
              <a:gd name="connsiteY4" fmla="*/ 4601362 h 4770530"/>
              <a:gd name="connsiteX5" fmla="*/ 0 w 3465385"/>
              <a:gd name="connsiteY5" fmla="*/ 4192954 h 4770530"/>
              <a:gd name="connsiteX6" fmla="*/ 0 w 3465385"/>
              <a:gd name="connsiteY6" fmla="*/ 577576 h 4770530"/>
              <a:gd name="connsiteX7" fmla="*/ 169169 w 3465385"/>
              <a:gd name="connsiteY7" fmla="*/ 169168 h 4770530"/>
              <a:gd name="connsiteX8" fmla="*/ 577577 w 3465385"/>
              <a:gd name="connsiteY8" fmla="*/ 1 h 4770530"/>
              <a:gd name="connsiteX9" fmla="*/ 2887809 w 3465385"/>
              <a:gd name="connsiteY9" fmla="*/ 0 h 4770530"/>
              <a:gd name="connsiteX10" fmla="*/ 3296217 w 3465385"/>
              <a:gd name="connsiteY10" fmla="*/ 169169 h 4770530"/>
              <a:gd name="connsiteX11" fmla="*/ 3465384 w 3465385"/>
              <a:gd name="connsiteY11" fmla="*/ 577577 h 4770530"/>
              <a:gd name="connsiteX12" fmla="*/ 2835315 w 3465385"/>
              <a:gd name="connsiteY12" fmla="*/ 2430593 h 4770530"/>
              <a:gd name="connsiteX13" fmla="*/ 3465385 w 3465385"/>
              <a:gd name="connsiteY13" fmla="*/ 4192954 h 4770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465385" h="4770530">
                <a:moveTo>
                  <a:pt x="3465385" y="4192954"/>
                </a:moveTo>
                <a:cubicBezTo>
                  <a:pt x="3465385" y="4346137"/>
                  <a:pt x="3404533" y="4493046"/>
                  <a:pt x="3296217" y="4601362"/>
                </a:cubicBezTo>
                <a:cubicBezTo>
                  <a:pt x="3187900" y="4709679"/>
                  <a:pt x="3040992" y="4770530"/>
                  <a:pt x="2887809" y="4770530"/>
                </a:cubicBezTo>
                <a:lnTo>
                  <a:pt x="577576" y="4770530"/>
                </a:lnTo>
                <a:cubicBezTo>
                  <a:pt x="424393" y="4770530"/>
                  <a:pt x="277485" y="4709678"/>
                  <a:pt x="169168" y="4601362"/>
                </a:cubicBezTo>
                <a:cubicBezTo>
                  <a:pt x="60852" y="4493045"/>
                  <a:pt x="0" y="4346137"/>
                  <a:pt x="0" y="4192954"/>
                </a:cubicBezTo>
                <a:lnTo>
                  <a:pt x="0" y="577576"/>
                </a:lnTo>
                <a:cubicBezTo>
                  <a:pt x="0" y="424393"/>
                  <a:pt x="60852" y="277485"/>
                  <a:pt x="169169" y="169168"/>
                </a:cubicBezTo>
                <a:cubicBezTo>
                  <a:pt x="277486" y="60852"/>
                  <a:pt x="424395" y="0"/>
                  <a:pt x="577577" y="1"/>
                </a:cubicBezTo>
                <a:lnTo>
                  <a:pt x="2887809" y="0"/>
                </a:lnTo>
                <a:cubicBezTo>
                  <a:pt x="3040992" y="0"/>
                  <a:pt x="3187900" y="60852"/>
                  <a:pt x="3296217" y="169169"/>
                </a:cubicBezTo>
                <a:cubicBezTo>
                  <a:pt x="3404533" y="277486"/>
                  <a:pt x="3465385" y="424395"/>
                  <a:pt x="3465384" y="577577"/>
                </a:cubicBezTo>
                <a:cubicBezTo>
                  <a:pt x="3465384" y="1782703"/>
                  <a:pt x="2743875" y="1134027"/>
                  <a:pt x="2835315" y="2430593"/>
                </a:cubicBezTo>
                <a:cubicBezTo>
                  <a:pt x="3045338" y="3018047"/>
                  <a:pt x="3449657" y="3599330"/>
                  <a:pt x="3465385" y="4192954"/>
                </a:cubicBezTo>
                <a:close/>
              </a:path>
            </a:pathLst>
          </a:custGeom>
          <a:solidFill>
            <a:schemeClr val="tx1">
              <a:alpha val="10000"/>
            </a:schemeClr>
          </a:solidFill>
          <a:ln w="9525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954449" y="980728"/>
            <a:ext cx="741593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막힌 원호 5"/>
          <p:cNvSpPr/>
          <p:nvPr/>
        </p:nvSpPr>
        <p:spPr>
          <a:xfrm rot="16200000">
            <a:off x="2841613" y="2056550"/>
            <a:ext cx="3452026" cy="3452026"/>
          </a:xfrm>
          <a:prstGeom prst="blockArc">
            <a:avLst>
              <a:gd name="adj1" fmla="val 10800000"/>
              <a:gd name="adj2" fmla="val 0"/>
              <a:gd name="adj3" fmla="val 15656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pSp>
        <p:nvGrpSpPr>
          <p:cNvPr id="8" name="그룹 6"/>
          <p:cNvGrpSpPr/>
          <p:nvPr/>
        </p:nvGrpSpPr>
        <p:grpSpPr>
          <a:xfrm rot="5400000">
            <a:off x="2756725" y="2133419"/>
            <a:ext cx="3605763" cy="3452026"/>
            <a:chOff x="2686170" y="1907592"/>
            <a:chExt cx="3939630" cy="3771658"/>
          </a:xfr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</p:grpSpPr>
        <p:sp>
          <p:nvSpPr>
            <p:cNvPr id="9" name="막힌 원호 7"/>
            <p:cNvSpPr/>
            <p:nvPr/>
          </p:nvSpPr>
          <p:spPr>
            <a:xfrm>
              <a:off x="2686170" y="1907592"/>
              <a:ext cx="3771658" cy="3771658"/>
            </a:xfrm>
            <a:prstGeom prst="blockArc">
              <a:avLst>
                <a:gd name="adj1" fmla="val 10800000"/>
                <a:gd name="adj2" fmla="val 0"/>
                <a:gd name="adj3" fmla="val 15656"/>
              </a:avLst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이등변 삼각형 8"/>
            <p:cNvSpPr/>
            <p:nvPr/>
          </p:nvSpPr>
          <p:spPr>
            <a:xfrm rot="10800000">
              <a:off x="5697125" y="3770313"/>
              <a:ext cx="928675" cy="543591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이등변 삼각형 9"/>
          <p:cNvSpPr/>
          <p:nvPr/>
        </p:nvSpPr>
        <p:spPr>
          <a:xfrm rot="5400000">
            <a:off x="4358007" y="2079040"/>
            <a:ext cx="849974" cy="497524"/>
          </a:xfrm>
          <a:prstGeom prst="triangl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2850865" y="2999767"/>
            <a:ext cx="2272161" cy="1565258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rot="5400000">
            <a:off x="4004210" y="2999767"/>
            <a:ext cx="2272161" cy="1565258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타원 13"/>
          <p:cNvSpPr/>
          <p:nvPr/>
        </p:nvSpPr>
        <p:spPr>
          <a:xfrm>
            <a:off x="3444985" y="2690420"/>
            <a:ext cx="2189598" cy="2189597"/>
          </a:xfrm>
          <a:prstGeom prst="ellipse">
            <a:avLst/>
          </a:prstGeom>
          <a:solidFill>
            <a:schemeClr val="tx1">
              <a:alpha val="10000"/>
            </a:schemeClr>
          </a:solidFill>
          <a:ln w="9525">
            <a:solidFill>
              <a:schemeClr val="tx1">
                <a:lumMod val="75000"/>
                <a:lumOff val="25000"/>
              </a:schemeClr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616223" y="3419543"/>
            <a:ext cx="18947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</a:t>
            </a:r>
          </a:p>
          <a:p>
            <a:pPr algn="ctr"/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.com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83768" y="5877272"/>
            <a:ext cx="4104456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4044" y="1681822"/>
            <a:ext cx="293386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4043" y="2408324"/>
            <a:ext cx="3072385" cy="438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74043" y="2979893"/>
            <a:ext cx="2183124" cy="7617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74044" y="3840200"/>
            <a:ext cx="2141933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74043" y="4552616"/>
            <a:ext cx="2430270" cy="7617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74043" y="5412923"/>
            <a:ext cx="2789845" cy="438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552202" y="1681822"/>
            <a:ext cx="2948812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964111" y="2408324"/>
            <a:ext cx="3072385" cy="438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317889" y="2979893"/>
            <a:ext cx="2183124" cy="7617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376021" y="3840200"/>
            <a:ext cx="2141933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087684" y="4552616"/>
            <a:ext cx="2430270" cy="7617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675775" y="5412923"/>
            <a:ext cx="2842180" cy="438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Chart : ALLPPT.com</a:t>
            </a:r>
            <a:endParaRPr lang="en-US" altLang="ko-KR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자유형 24"/>
          <p:cNvSpPr/>
          <p:nvPr/>
        </p:nvSpPr>
        <p:spPr>
          <a:xfrm rot="10800000">
            <a:off x="5337528" y="1558249"/>
            <a:ext cx="3171708" cy="4366248"/>
          </a:xfrm>
          <a:custGeom>
            <a:avLst/>
            <a:gdLst>
              <a:gd name="connsiteX0" fmla="*/ 0 w 3465385"/>
              <a:gd name="connsiteY0" fmla="*/ 577576 h 4770530"/>
              <a:gd name="connsiteX1" fmla="*/ 169169 w 3465385"/>
              <a:gd name="connsiteY1" fmla="*/ 169168 h 4770530"/>
              <a:gd name="connsiteX2" fmla="*/ 577577 w 3465385"/>
              <a:gd name="connsiteY2" fmla="*/ 1 h 4770530"/>
              <a:gd name="connsiteX3" fmla="*/ 2887809 w 3465385"/>
              <a:gd name="connsiteY3" fmla="*/ 0 h 4770530"/>
              <a:gd name="connsiteX4" fmla="*/ 3296217 w 3465385"/>
              <a:gd name="connsiteY4" fmla="*/ 169169 h 4770530"/>
              <a:gd name="connsiteX5" fmla="*/ 3465384 w 3465385"/>
              <a:gd name="connsiteY5" fmla="*/ 577577 h 4770530"/>
              <a:gd name="connsiteX6" fmla="*/ 3465385 w 3465385"/>
              <a:gd name="connsiteY6" fmla="*/ 4192954 h 4770530"/>
              <a:gd name="connsiteX7" fmla="*/ 3296217 w 3465385"/>
              <a:gd name="connsiteY7" fmla="*/ 4601362 h 4770530"/>
              <a:gd name="connsiteX8" fmla="*/ 2887809 w 3465385"/>
              <a:gd name="connsiteY8" fmla="*/ 4770530 h 4770530"/>
              <a:gd name="connsiteX9" fmla="*/ 577576 w 3465385"/>
              <a:gd name="connsiteY9" fmla="*/ 4770530 h 4770530"/>
              <a:gd name="connsiteX10" fmla="*/ 169168 w 3465385"/>
              <a:gd name="connsiteY10" fmla="*/ 4601362 h 4770530"/>
              <a:gd name="connsiteX11" fmla="*/ 0 w 3465385"/>
              <a:gd name="connsiteY11" fmla="*/ 4192954 h 4770530"/>
              <a:gd name="connsiteX12" fmla="*/ 0 w 3465385"/>
              <a:gd name="connsiteY12" fmla="*/ 577576 h 4770530"/>
              <a:gd name="connsiteX0" fmla="*/ 3465385 w 3556825"/>
              <a:gd name="connsiteY0" fmla="*/ 4192954 h 4770530"/>
              <a:gd name="connsiteX1" fmla="*/ 3296217 w 3556825"/>
              <a:gd name="connsiteY1" fmla="*/ 4601362 h 4770530"/>
              <a:gd name="connsiteX2" fmla="*/ 2887809 w 3556825"/>
              <a:gd name="connsiteY2" fmla="*/ 4770530 h 4770530"/>
              <a:gd name="connsiteX3" fmla="*/ 577576 w 3556825"/>
              <a:gd name="connsiteY3" fmla="*/ 4770530 h 4770530"/>
              <a:gd name="connsiteX4" fmla="*/ 169168 w 3556825"/>
              <a:gd name="connsiteY4" fmla="*/ 4601362 h 4770530"/>
              <a:gd name="connsiteX5" fmla="*/ 0 w 3556825"/>
              <a:gd name="connsiteY5" fmla="*/ 4192954 h 4770530"/>
              <a:gd name="connsiteX6" fmla="*/ 0 w 3556825"/>
              <a:gd name="connsiteY6" fmla="*/ 577576 h 4770530"/>
              <a:gd name="connsiteX7" fmla="*/ 169169 w 3556825"/>
              <a:gd name="connsiteY7" fmla="*/ 169168 h 4770530"/>
              <a:gd name="connsiteX8" fmla="*/ 577577 w 3556825"/>
              <a:gd name="connsiteY8" fmla="*/ 1 h 4770530"/>
              <a:gd name="connsiteX9" fmla="*/ 2887809 w 3556825"/>
              <a:gd name="connsiteY9" fmla="*/ 0 h 4770530"/>
              <a:gd name="connsiteX10" fmla="*/ 3296217 w 3556825"/>
              <a:gd name="connsiteY10" fmla="*/ 169169 h 4770530"/>
              <a:gd name="connsiteX11" fmla="*/ 3465384 w 3556825"/>
              <a:gd name="connsiteY11" fmla="*/ 577577 h 4770530"/>
              <a:gd name="connsiteX12" fmla="*/ 3556825 w 3556825"/>
              <a:gd name="connsiteY12" fmla="*/ 4284394 h 4770530"/>
              <a:gd name="connsiteX0" fmla="*/ 3465385 w 3465385"/>
              <a:gd name="connsiteY0" fmla="*/ 4192954 h 4770530"/>
              <a:gd name="connsiteX1" fmla="*/ 3296217 w 3465385"/>
              <a:gd name="connsiteY1" fmla="*/ 4601362 h 4770530"/>
              <a:gd name="connsiteX2" fmla="*/ 2887809 w 3465385"/>
              <a:gd name="connsiteY2" fmla="*/ 4770530 h 4770530"/>
              <a:gd name="connsiteX3" fmla="*/ 577576 w 3465385"/>
              <a:gd name="connsiteY3" fmla="*/ 4770530 h 4770530"/>
              <a:gd name="connsiteX4" fmla="*/ 169168 w 3465385"/>
              <a:gd name="connsiteY4" fmla="*/ 4601362 h 4770530"/>
              <a:gd name="connsiteX5" fmla="*/ 0 w 3465385"/>
              <a:gd name="connsiteY5" fmla="*/ 4192954 h 4770530"/>
              <a:gd name="connsiteX6" fmla="*/ 0 w 3465385"/>
              <a:gd name="connsiteY6" fmla="*/ 577576 h 4770530"/>
              <a:gd name="connsiteX7" fmla="*/ 169169 w 3465385"/>
              <a:gd name="connsiteY7" fmla="*/ 169168 h 4770530"/>
              <a:gd name="connsiteX8" fmla="*/ 577577 w 3465385"/>
              <a:gd name="connsiteY8" fmla="*/ 1 h 4770530"/>
              <a:gd name="connsiteX9" fmla="*/ 2887809 w 3465385"/>
              <a:gd name="connsiteY9" fmla="*/ 0 h 4770530"/>
              <a:gd name="connsiteX10" fmla="*/ 3296217 w 3465385"/>
              <a:gd name="connsiteY10" fmla="*/ 169169 h 4770530"/>
              <a:gd name="connsiteX11" fmla="*/ 3465384 w 3465385"/>
              <a:gd name="connsiteY11" fmla="*/ 577577 h 4770530"/>
              <a:gd name="connsiteX12" fmla="*/ 2835315 w 3465385"/>
              <a:gd name="connsiteY12" fmla="*/ 2430593 h 4770530"/>
              <a:gd name="connsiteX0" fmla="*/ 3465385 w 3465385"/>
              <a:gd name="connsiteY0" fmla="*/ 4192954 h 4770530"/>
              <a:gd name="connsiteX1" fmla="*/ 3296217 w 3465385"/>
              <a:gd name="connsiteY1" fmla="*/ 4601362 h 4770530"/>
              <a:gd name="connsiteX2" fmla="*/ 2887809 w 3465385"/>
              <a:gd name="connsiteY2" fmla="*/ 4770530 h 4770530"/>
              <a:gd name="connsiteX3" fmla="*/ 577576 w 3465385"/>
              <a:gd name="connsiteY3" fmla="*/ 4770530 h 4770530"/>
              <a:gd name="connsiteX4" fmla="*/ 169168 w 3465385"/>
              <a:gd name="connsiteY4" fmla="*/ 4601362 h 4770530"/>
              <a:gd name="connsiteX5" fmla="*/ 0 w 3465385"/>
              <a:gd name="connsiteY5" fmla="*/ 4192954 h 4770530"/>
              <a:gd name="connsiteX6" fmla="*/ 0 w 3465385"/>
              <a:gd name="connsiteY6" fmla="*/ 577576 h 4770530"/>
              <a:gd name="connsiteX7" fmla="*/ 169169 w 3465385"/>
              <a:gd name="connsiteY7" fmla="*/ 169168 h 4770530"/>
              <a:gd name="connsiteX8" fmla="*/ 577577 w 3465385"/>
              <a:gd name="connsiteY8" fmla="*/ 1 h 4770530"/>
              <a:gd name="connsiteX9" fmla="*/ 2887809 w 3465385"/>
              <a:gd name="connsiteY9" fmla="*/ 0 h 4770530"/>
              <a:gd name="connsiteX10" fmla="*/ 3296217 w 3465385"/>
              <a:gd name="connsiteY10" fmla="*/ 169169 h 4770530"/>
              <a:gd name="connsiteX11" fmla="*/ 3465384 w 3465385"/>
              <a:gd name="connsiteY11" fmla="*/ 577577 h 4770530"/>
              <a:gd name="connsiteX12" fmla="*/ 2835315 w 3465385"/>
              <a:gd name="connsiteY12" fmla="*/ 2430593 h 4770530"/>
              <a:gd name="connsiteX13" fmla="*/ 3465385 w 3465385"/>
              <a:gd name="connsiteY13" fmla="*/ 4192954 h 4770530"/>
              <a:gd name="connsiteX0" fmla="*/ 3465385 w 3465385"/>
              <a:gd name="connsiteY0" fmla="*/ 4192954 h 4770530"/>
              <a:gd name="connsiteX1" fmla="*/ 3296217 w 3465385"/>
              <a:gd name="connsiteY1" fmla="*/ 4601362 h 4770530"/>
              <a:gd name="connsiteX2" fmla="*/ 2887809 w 3465385"/>
              <a:gd name="connsiteY2" fmla="*/ 4770530 h 4770530"/>
              <a:gd name="connsiteX3" fmla="*/ 577576 w 3465385"/>
              <a:gd name="connsiteY3" fmla="*/ 4770530 h 4770530"/>
              <a:gd name="connsiteX4" fmla="*/ 169168 w 3465385"/>
              <a:gd name="connsiteY4" fmla="*/ 4601362 h 4770530"/>
              <a:gd name="connsiteX5" fmla="*/ 0 w 3465385"/>
              <a:gd name="connsiteY5" fmla="*/ 4192954 h 4770530"/>
              <a:gd name="connsiteX6" fmla="*/ 0 w 3465385"/>
              <a:gd name="connsiteY6" fmla="*/ 577576 h 4770530"/>
              <a:gd name="connsiteX7" fmla="*/ 169169 w 3465385"/>
              <a:gd name="connsiteY7" fmla="*/ 169168 h 4770530"/>
              <a:gd name="connsiteX8" fmla="*/ 577577 w 3465385"/>
              <a:gd name="connsiteY8" fmla="*/ 1 h 4770530"/>
              <a:gd name="connsiteX9" fmla="*/ 2887809 w 3465385"/>
              <a:gd name="connsiteY9" fmla="*/ 0 h 4770530"/>
              <a:gd name="connsiteX10" fmla="*/ 3296217 w 3465385"/>
              <a:gd name="connsiteY10" fmla="*/ 169169 h 4770530"/>
              <a:gd name="connsiteX11" fmla="*/ 3465384 w 3465385"/>
              <a:gd name="connsiteY11" fmla="*/ 577577 h 4770530"/>
              <a:gd name="connsiteX12" fmla="*/ 2835315 w 3465385"/>
              <a:gd name="connsiteY12" fmla="*/ 2430593 h 4770530"/>
              <a:gd name="connsiteX13" fmla="*/ 3465385 w 3465385"/>
              <a:gd name="connsiteY13" fmla="*/ 4192954 h 4770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465385" h="4770530">
                <a:moveTo>
                  <a:pt x="3465385" y="4192954"/>
                </a:moveTo>
                <a:cubicBezTo>
                  <a:pt x="3465385" y="4346137"/>
                  <a:pt x="3404533" y="4493046"/>
                  <a:pt x="3296217" y="4601362"/>
                </a:cubicBezTo>
                <a:cubicBezTo>
                  <a:pt x="3187900" y="4709679"/>
                  <a:pt x="3040992" y="4770530"/>
                  <a:pt x="2887809" y="4770530"/>
                </a:cubicBezTo>
                <a:lnTo>
                  <a:pt x="577576" y="4770530"/>
                </a:lnTo>
                <a:cubicBezTo>
                  <a:pt x="424393" y="4770530"/>
                  <a:pt x="277485" y="4709678"/>
                  <a:pt x="169168" y="4601362"/>
                </a:cubicBezTo>
                <a:cubicBezTo>
                  <a:pt x="60852" y="4493045"/>
                  <a:pt x="0" y="4346137"/>
                  <a:pt x="0" y="4192954"/>
                </a:cubicBezTo>
                <a:lnTo>
                  <a:pt x="0" y="577576"/>
                </a:lnTo>
                <a:cubicBezTo>
                  <a:pt x="0" y="424393"/>
                  <a:pt x="60852" y="277485"/>
                  <a:pt x="169169" y="169168"/>
                </a:cubicBezTo>
                <a:cubicBezTo>
                  <a:pt x="277486" y="60852"/>
                  <a:pt x="424395" y="0"/>
                  <a:pt x="577577" y="1"/>
                </a:cubicBezTo>
                <a:lnTo>
                  <a:pt x="2887809" y="0"/>
                </a:lnTo>
                <a:cubicBezTo>
                  <a:pt x="3040992" y="0"/>
                  <a:pt x="3187900" y="60852"/>
                  <a:pt x="3296217" y="169169"/>
                </a:cubicBezTo>
                <a:cubicBezTo>
                  <a:pt x="3404533" y="277486"/>
                  <a:pt x="3465385" y="424395"/>
                  <a:pt x="3465384" y="577577"/>
                </a:cubicBezTo>
                <a:cubicBezTo>
                  <a:pt x="3465384" y="1782703"/>
                  <a:pt x="2743875" y="1134027"/>
                  <a:pt x="2835315" y="2430593"/>
                </a:cubicBezTo>
                <a:cubicBezTo>
                  <a:pt x="3045338" y="3018047"/>
                  <a:pt x="3449657" y="3599330"/>
                  <a:pt x="3465385" y="4192954"/>
                </a:cubicBezTo>
                <a:close/>
              </a:path>
            </a:pathLst>
          </a:custGeom>
          <a:solidFill>
            <a:schemeClr val="tx1">
              <a:alpha val="20000"/>
            </a:schemeClr>
          </a:solidFill>
          <a:ln w="9525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자유형 23"/>
          <p:cNvSpPr/>
          <p:nvPr/>
        </p:nvSpPr>
        <p:spPr>
          <a:xfrm>
            <a:off x="602959" y="1558249"/>
            <a:ext cx="3171708" cy="4366248"/>
          </a:xfrm>
          <a:custGeom>
            <a:avLst/>
            <a:gdLst>
              <a:gd name="connsiteX0" fmla="*/ 0 w 3465385"/>
              <a:gd name="connsiteY0" fmla="*/ 577576 h 4770530"/>
              <a:gd name="connsiteX1" fmla="*/ 169169 w 3465385"/>
              <a:gd name="connsiteY1" fmla="*/ 169168 h 4770530"/>
              <a:gd name="connsiteX2" fmla="*/ 577577 w 3465385"/>
              <a:gd name="connsiteY2" fmla="*/ 1 h 4770530"/>
              <a:gd name="connsiteX3" fmla="*/ 2887809 w 3465385"/>
              <a:gd name="connsiteY3" fmla="*/ 0 h 4770530"/>
              <a:gd name="connsiteX4" fmla="*/ 3296217 w 3465385"/>
              <a:gd name="connsiteY4" fmla="*/ 169169 h 4770530"/>
              <a:gd name="connsiteX5" fmla="*/ 3465384 w 3465385"/>
              <a:gd name="connsiteY5" fmla="*/ 577577 h 4770530"/>
              <a:gd name="connsiteX6" fmla="*/ 3465385 w 3465385"/>
              <a:gd name="connsiteY6" fmla="*/ 4192954 h 4770530"/>
              <a:gd name="connsiteX7" fmla="*/ 3296217 w 3465385"/>
              <a:gd name="connsiteY7" fmla="*/ 4601362 h 4770530"/>
              <a:gd name="connsiteX8" fmla="*/ 2887809 w 3465385"/>
              <a:gd name="connsiteY8" fmla="*/ 4770530 h 4770530"/>
              <a:gd name="connsiteX9" fmla="*/ 577576 w 3465385"/>
              <a:gd name="connsiteY9" fmla="*/ 4770530 h 4770530"/>
              <a:gd name="connsiteX10" fmla="*/ 169168 w 3465385"/>
              <a:gd name="connsiteY10" fmla="*/ 4601362 h 4770530"/>
              <a:gd name="connsiteX11" fmla="*/ 0 w 3465385"/>
              <a:gd name="connsiteY11" fmla="*/ 4192954 h 4770530"/>
              <a:gd name="connsiteX12" fmla="*/ 0 w 3465385"/>
              <a:gd name="connsiteY12" fmla="*/ 577576 h 4770530"/>
              <a:gd name="connsiteX0" fmla="*/ 3465385 w 3556825"/>
              <a:gd name="connsiteY0" fmla="*/ 4192954 h 4770530"/>
              <a:gd name="connsiteX1" fmla="*/ 3296217 w 3556825"/>
              <a:gd name="connsiteY1" fmla="*/ 4601362 h 4770530"/>
              <a:gd name="connsiteX2" fmla="*/ 2887809 w 3556825"/>
              <a:gd name="connsiteY2" fmla="*/ 4770530 h 4770530"/>
              <a:gd name="connsiteX3" fmla="*/ 577576 w 3556825"/>
              <a:gd name="connsiteY3" fmla="*/ 4770530 h 4770530"/>
              <a:gd name="connsiteX4" fmla="*/ 169168 w 3556825"/>
              <a:gd name="connsiteY4" fmla="*/ 4601362 h 4770530"/>
              <a:gd name="connsiteX5" fmla="*/ 0 w 3556825"/>
              <a:gd name="connsiteY5" fmla="*/ 4192954 h 4770530"/>
              <a:gd name="connsiteX6" fmla="*/ 0 w 3556825"/>
              <a:gd name="connsiteY6" fmla="*/ 577576 h 4770530"/>
              <a:gd name="connsiteX7" fmla="*/ 169169 w 3556825"/>
              <a:gd name="connsiteY7" fmla="*/ 169168 h 4770530"/>
              <a:gd name="connsiteX8" fmla="*/ 577577 w 3556825"/>
              <a:gd name="connsiteY8" fmla="*/ 1 h 4770530"/>
              <a:gd name="connsiteX9" fmla="*/ 2887809 w 3556825"/>
              <a:gd name="connsiteY9" fmla="*/ 0 h 4770530"/>
              <a:gd name="connsiteX10" fmla="*/ 3296217 w 3556825"/>
              <a:gd name="connsiteY10" fmla="*/ 169169 h 4770530"/>
              <a:gd name="connsiteX11" fmla="*/ 3465384 w 3556825"/>
              <a:gd name="connsiteY11" fmla="*/ 577577 h 4770530"/>
              <a:gd name="connsiteX12" fmla="*/ 3556825 w 3556825"/>
              <a:gd name="connsiteY12" fmla="*/ 4284394 h 4770530"/>
              <a:gd name="connsiteX0" fmla="*/ 3465385 w 3465385"/>
              <a:gd name="connsiteY0" fmla="*/ 4192954 h 4770530"/>
              <a:gd name="connsiteX1" fmla="*/ 3296217 w 3465385"/>
              <a:gd name="connsiteY1" fmla="*/ 4601362 h 4770530"/>
              <a:gd name="connsiteX2" fmla="*/ 2887809 w 3465385"/>
              <a:gd name="connsiteY2" fmla="*/ 4770530 h 4770530"/>
              <a:gd name="connsiteX3" fmla="*/ 577576 w 3465385"/>
              <a:gd name="connsiteY3" fmla="*/ 4770530 h 4770530"/>
              <a:gd name="connsiteX4" fmla="*/ 169168 w 3465385"/>
              <a:gd name="connsiteY4" fmla="*/ 4601362 h 4770530"/>
              <a:gd name="connsiteX5" fmla="*/ 0 w 3465385"/>
              <a:gd name="connsiteY5" fmla="*/ 4192954 h 4770530"/>
              <a:gd name="connsiteX6" fmla="*/ 0 w 3465385"/>
              <a:gd name="connsiteY6" fmla="*/ 577576 h 4770530"/>
              <a:gd name="connsiteX7" fmla="*/ 169169 w 3465385"/>
              <a:gd name="connsiteY7" fmla="*/ 169168 h 4770530"/>
              <a:gd name="connsiteX8" fmla="*/ 577577 w 3465385"/>
              <a:gd name="connsiteY8" fmla="*/ 1 h 4770530"/>
              <a:gd name="connsiteX9" fmla="*/ 2887809 w 3465385"/>
              <a:gd name="connsiteY9" fmla="*/ 0 h 4770530"/>
              <a:gd name="connsiteX10" fmla="*/ 3296217 w 3465385"/>
              <a:gd name="connsiteY10" fmla="*/ 169169 h 4770530"/>
              <a:gd name="connsiteX11" fmla="*/ 3465384 w 3465385"/>
              <a:gd name="connsiteY11" fmla="*/ 577577 h 4770530"/>
              <a:gd name="connsiteX12" fmla="*/ 2835315 w 3465385"/>
              <a:gd name="connsiteY12" fmla="*/ 2430593 h 4770530"/>
              <a:gd name="connsiteX0" fmla="*/ 3465385 w 3465385"/>
              <a:gd name="connsiteY0" fmla="*/ 4192954 h 4770530"/>
              <a:gd name="connsiteX1" fmla="*/ 3296217 w 3465385"/>
              <a:gd name="connsiteY1" fmla="*/ 4601362 h 4770530"/>
              <a:gd name="connsiteX2" fmla="*/ 2887809 w 3465385"/>
              <a:gd name="connsiteY2" fmla="*/ 4770530 h 4770530"/>
              <a:gd name="connsiteX3" fmla="*/ 577576 w 3465385"/>
              <a:gd name="connsiteY3" fmla="*/ 4770530 h 4770530"/>
              <a:gd name="connsiteX4" fmla="*/ 169168 w 3465385"/>
              <a:gd name="connsiteY4" fmla="*/ 4601362 h 4770530"/>
              <a:gd name="connsiteX5" fmla="*/ 0 w 3465385"/>
              <a:gd name="connsiteY5" fmla="*/ 4192954 h 4770530"/>
              <a:gd name="connsiteX6" fmla="*/ 0 w 3465385"/>
              <a:gd name="connsiteY6" fmla="*/ 577576 h 4770530"/>
              <a:gd name="connsiteX7" fmla="*/ 169169 w 3465385"/>
              <a:gd name="connsiteY7" fmla="*/ 169168 h 4770530"/>
              <a:gd name="connsiteX8" fmla="*/ 577577 w 3465385"/>
              <a:gd name="connsiteY8" fmla="*/ 1 h 4770530"/>
              <a:gd name="connsiteX9" fmla="*/ 2887809 w 3465385"/>
              <a:gd name="connsiteY9" fmla="*/ 0 h 4770530"/>
              <a:gd name="connsiteX10" fmla="*/ 3296217 w 3465385"/>
              <a:gd name="connsiteY10" fmla="*/ 169169 h 4770530"/>
              <a:gd name="connsiteX11" fmla="*/ 3465384 w 3465385"/>
              <a:gd name="connsiteY11" fmla="*/ 577577 h 4770530"/>
              <a:gd name="connsiteX12" fmla="*/ 2835315 w 3465385"/>
              <a:gd name="connsiteY12" fmla="*/ 2430593 h 4770530"/>
              <a:gd name="connsiteX13" fmla="*/ 3465385 w 3465385"/>
              <a:gd name="connsiteY13" fmla="*/ 4192954 h 4770530"/>
              <a:gd name="connsiteX0" fmla="*/ 3465385 w 3465385"/>
              <a:gd name="connsiteY0" fmla="*/ 4192954 h 4770530"/>
              <a:gd name="connsiteX1" fmla="*/ 3296217 w 3465385"/>
              <a:gd name="connsiteY1" fmla="*/ 4601362 h 4770530"/>
              <a:gd name="connsiteX2" fmla="*/ 2887809 w 3465385"/>
              <a:gd name="connsiteY2" fmla="*/ 4770530 h 4770530"/>
              <a:gd name="connsiteX3" fmla="*/ 577576 w 3465385"/>
              <a:gd name="connsiteY3" fmla="*/ 4770530 h 4770530"/>
              <a:gd name="connsiteX4" fmla="*/ 169168 w 3465385"/>
              <a:gd name="connsiteY4" fmla="*/ 4601362 h 4770530"/>
              <a:gd name="connsiteX5" fmla="*/ 0 w 3465385"/>
              <a:gd name="connsiteY5" fmla="*/ 4192954 h 4770530"/>
              <a:gd name="connsiteX6" fmla="*/ 0 w 3465385"/>
              <a:gd name="connsiteY6" fmla="*/ 577576 h 4770530"/>
              <a:gd name="connsiteX7" fmla="*/ 169169 w 3465385"/>
              <a:gd name="connsiteY7" fmla="*/ 169168 h 4770530"/>
              <a:gd name="connsiteX8" fmla="*/ 577577 w 3465385"/>
              <a:gd name="connsiteY8" fmla="*/ 1 h 4770530"/>
              <a:gd name="connsiteX9" fmla="*/ 2887809 w 3465385"/>
              <a:gd name="connsiteY9" fmla="*/ 0 h 4770530"/>
              <a:gd name="connsiteX10" fmla="*/ 3296217 w 3465385"/>
              <a:gd name="connsiteY10" fmla="*/ 169169 h 4770530"/>
              <a:gd name="connsiteX11" fmla="*/ 3465384 w 3465385"/>
              <a:gd name="connsiteY11" fmla="*/ 577577 h 4770530"/>
              <a:gd name="connsiteX12" fmla="*/ 2835315 w 3465385"/>
              <a:gd name="connsiteY12" fmla="*/ 2430593 h 4770530"/>
              <a:gd name="connsiteX13" fmla="*/ 3465385 w 3465385"/>
              <a:gd name="connsiteY13" fmla="*/ 4192954 h 4770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465385" h="4770530">
                <a:moveTo>
                  <a:pt x="3465385" y="4192954"/>
                </a:moveTo>
                <a:cubicBezTo>
                  <a:pt x="3465385" y="4346137"/>
                  <a:pt x="3404533" y="4493046"/>
                  <a:pt x="3296217" y="4601362"/>
                </a:cubicBezTo>
                <a:cubicBezTo>
                  <a:pt x="3187900" y="4709679"/>
                  <a:pt x="3040992" y="4770530"/>
                  <a:pt x="2887809" y="4770530"/>
                </a:cubicBezTo>
                <a:lnTo>
                  <a:pt x="577576" y="4770530"/>
                </a:lnTo>
                <a:cubicBezTo>
                  <a:pt x="424393" y="4770530"/>
                  <a:pt x="277485" y="4709678"/>
                  <a:pt x="169168" y="4601362"/>
                </a:cubicBezTo>
                <a:cubicBezTo>
                  <a:pt x="60852" y="4493045"/>
                  <a:pt x="0" y="4346137"/>
                  <a:pt x="0" y="4192954"/>
                </a:cubicBezTo>
                <a:lnTo>
                  <a:pt x="0" y="577576"/>
                </a:lnTo>
                <a:cubicBezTo>
                  <a:pt x="0" y="424393"/>
                  <a:pt x="60852" y="277485"/>
                  <a:pt x="169169" y="169168"/>
                </a:cubicBezTo>
                <a:cubicBezTo>
                  <a:pt x="277486" y="60852"/>
                  <a:pt x="424395" y="0"/>
                  <a:pt x="577577" y="1"/>
                </a:cubicBezTo>
                <a:lnTo>
                  <a:pt x="2887809" y="0"/>
                </a:lnTo>
                <a:cubicBezTo>
                  <a:pt x="3040992" y="0"/>
                  <a:pt x="3187900" y="60852"/>
                  <a:pt x="3296217" y="169169"/>
                </a:cubicBezTo>
                <a:cubicBezTo>
                  <a:pt x="3404533" y="277486"/>
                  <a:pt x="3465385" y="424395"/>
                  <a:pt x="3465384" y="577577"/>
                </a:cubicBezTo>
                <a:cubicBezTo>
                  <a:pt x="3465384" y="1782703"/>
                  <a:pt x="2743875" y="1134027"/>
                  <a:pt x="2835315" y="2430593"/>
                </a:cubicBezTo>
                <a:cubicBezTo>
                  <a:pt x="3045338" y="3018047"/>
                  <a:pt x="3449657" y="3599330"/>
                  <a:pt x="3465385" y="4192954"/>
                </a:cubicBezTo>
                <a:close/>
              </a:path>
            </a:pathLst>
          </a:custGeom>
          <a:solidFill>
            <a:schemeClr val="tx1">
              <a:alpha val="20000"/>
            </a:schemeClr>
          </a:solidFill>
          <a:ln w="9525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954449" y="980728"/>
            <a:ext cx="741593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막힌 원호 5"/>
          <p:cNvSpPr/>
          <p:nvPr/>
        </p:nvSpPr>
        <p:spPr>
          <a:xfrm rot="16200000">
            <a:off x="2841613" y="2056550"/>
            <a:ext cx="3452026" cy="3452026"/>
          </a:xfrm>
          <a:prstGeom prst="blockArc">
            <a:avLst>
              <a:gd name="adj1" fmla="val 10800000"/>
              <a:gd name="adj2" fmla="val 0"/>
              <a:gd name="adj3" fmla="val 15656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pSp>
        <p:nvGrpSpPr>
          <p:cNvPr id="8" name="그룹 6"/>
          <p:cNvGrpSpPr/>
          <p:nvPr/>
        </p:nvGrpSpPr>
        <p:grpSpPr>
          <a:xfrm rot="5400000">
            <a:off x="2756725" y="2133419"/>
            <a:ext cx="3605763" cy="3452026"/>
            <a:chOff x="2686170" y="1907592"/>
            <a:chExt cx="3939630" cy="3771658"/>
          </a:xfr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</p:grpSpPr>
        <p:sp>
          <p:nvSpPr>
            <p:cNvPr id="9" name="막힌 원호 7"/>
            <p:cNvSpPr/>
            <p:nvPr/>
          </p:nvSpPr>
          <p:spPr>
            <a:xfrm>
              <a:off x="2686170" y="1907592"/>
              <a:ext cx="3771658" cy="3771658"/>
            </a:xfrm>
            <a:prstGeom prst="blockArc">
              <a:avLst>
                <a:gd name="adj1" fmla="val 10800000"/>
                <a:gd name="adj2" fmla="val 0"/>
                <a:gd name="adj3" fmla="val 15656"/>
              </a:avLst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이등변 삼각형 8"/>
            <p:cNvSpPr/>
            <p:nvPr/>
          </p:nvSpPr>
          <p:spPr>
            <a:xfrm rot="10800000">
              <a:off x="5697125" y="3770313"/>
              <a:ext cx="928675" cy="543591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이등변 삼각형 9"/>
          <p:cNvSpPr/>
          <p:nvPr/>
        </p:nvSpPr>
        <p:spPr>
          <a:xfrm rot="5400000">
            <a:off x="4358007" y="2079040"/>
            <a:ext cx="849974" cy="497524"/>
          </a:xfrm>
          <a:prstGeom prst="triangl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2850865" y="2999767"/>
            <a:ext cx="2272161" cy="1565258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rot="5400000">
            <a:off x="4004210" y="2999767"/>
            <a:ext cx="2272161" cy="1565258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타원 13"/>
          <p:cNvSpPr/>
          <p:nvPr/>
        </p:nvSpPr>
        <p:spPr>
          <a:xfrm>
            <a:off x="3444985" y="2690420"/>
            <a:ext cx="2189598" cy="2189597"/>
          </a:xfrm>
          <a:prstGeom prst="ellipse">
            <a:avLst/>
          </a:prstGeom>
          <a:solidFill>
            <a:schemeClr val="tx1">
              <a:alpha val="10000"/>
            </a:schemeClr>
          </a:solidFill>
          <a:ln w="9525">
            <a:solidFill>
              <a:schemeClr val="tx1">
                <a:lumMod val="75000"/>
                <a:lumOff val="25000"/>
              </a:schemeClr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616223" y="3419543"/>
            <a:ext cx="18947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</a:t>
            </a:r>
          </a:p>
          <a:p>
            <a:pPr algn="ctr"/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.com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83768" y="5877272"/>
            <a:ext cx="4104456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4043" y="1681822"/>
            <a:ext cx="293386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4043" y="2408324"/>
            <a:ext cx="3072385" cy="438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74043" y="2979893"/>
            <a:ext cx="2183124" cy="7617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74044" y="3840200"/>
            <a:ext cx="2141933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74043" y="4552616"/>
            <a:ext cx="2430270" cy="7617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74043" y="5412923"/>
            <a:ext cx="2789845" cy="438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552202" y="1681822"/>
            <a:ext cx="2948812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964111" y="2408324"/>
            <a:ext cx="3072385" cy="438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317889" y="2979893"/>
            <a:ext cx="2183124" cy="7617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376021" y="3840200"/>
            <a:ext cx="2141933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087684" y="4552616"/>
            <a:ext cx="2430270" cy="7617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675775" y="5412923"/>
            <a:ext cx="2842180" cy="438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532</Words>
  <Application>Microsoft Office PowerPoint</Application>
  <PresentationFormat>On-screen Show (4:3)</PresentationFormat>
  <Paragraphs>66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6</cp:revision>
  <dcterms:created xsi:type="dcterms:W3CDTF">2014-02-28T09:23:05Z</dcterms:created>
  <dcterms:modified xsi:type="dcterms:W3CDTF">2014-03-02T02:57:49Z</dcterms:modified>
</cp:coreProperties>
</file>