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원호 21"/>
          <p:cNvSpPr/>
          <p:nvPr/>
        </p:nvSpPr>
        <p:spPr>
          <a:xfrm>
            <a:off x="2916062" y="1722109"/>
            <a:ext cx="2251068" cy="2251068"/>
          </a:xfrm>
          <a:prstGeom prst="arc">
            <a:avLst>
              <a:gd name="adj1" fmla="val 21547576"/>
              <a:gd name="adj2" fmla="val 15092694"/>
            </a:avLst>
          </a:prstGeom>
          <a:ln w="190500">
            <a:solidFill>
              <a:schemeClr val="tx1">
                <a:alpha val="15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44674" y="627534"/>
            <a:ext cx="6031582" cy="34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육각형 13"/>
          <p:cNvSpPr/>
          <p:nvPr/>
        </p:nvSpPr>
        <p:spPr>
          <a:xfrm>
            <a:off x="3217577" y="2096864"/>
            <a:ext cx="823450" cy="709870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육각형 14"/>
          <p:cNvSpPr/>
          <p:nvPr/>
        </p:nvSpPr>
        <p:spPr>
          <a:xfrm>
            <a:off x="3908797" y="1702567"/>
            <a:ext cx="823450" cy="709870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육각형 15"/>
          <p:cNvSpPr/>
          <p:nvPr/>
        </p:nvSpPr>
        <p:spPr>
          <a:xfrm>
            <a:off x="3908797" y="3243378"/>
            <a:ext cx="823450" cy="709870"/>
          </a:xfrm>
          <a:prstGeom prst="hexag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육각형 16"/>
          <p:cNvSpPr/>
          <p:nvPr/>
        </p:nvSpPr>
        <p:spPr>
          <a:xfrm>
            <a:off x="3217577" y="2859613"/>
            <a:ext cx="823450" cy="709870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74466" y="4285082"/>
            <a:ext cx="3769742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536" y="1203598"/>
            <a:ext cx="2264859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2" name="육각형 19"/>
          <p:cNvSpPr/>
          <p:nvPr/>
        </p:nvSpPr>
        <p:spPr>
          <a:xfrm>
            <a:off x="4557648" y="2221680"/>
            <a:ext cx="1406450" cy="1212456"/>
          </a:xfrm>
          <a:prstGeom prst="hexagon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그룹 56"/>
          <p:cNvGrpSpPr/>
          <p:nvPr/>
        </p:nvGrpSpPr>
        <p:grpSpPr>
          <a:xfrm>
            <a:off x="5328188" y="1722109"/>
            <a:ext cx="536028" cy="737039"/>
            <a:chOff x="4031941" y="3280749"/>
            <a:chExt cx="1080120" cy="1485165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4" name="현 23"/>
            <p:cNvSpPr/>
            <p:nvPr/>
          </p:nvSpPr>
          <p:spPr>
            <a:xfrm rot="5400000">
              <a:off x="4099448" y="3753302"/>
              <a:ext cx="945105" cy="1080119"/>
            </a:xfrm>
            <a:prstGeom prst="chord">
              <a:avLst>
                <a:gd name="adj1" fmla="val 5463948"/>
                <a:gd name="adj2" fmla="val 162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자유형 24"/>
            <p:cNvSpPr/>
            <p:nvPr/>
          </p:nvSpPr>
          <p:spPr>
            <a:xfrm rot="16200000">
              <a:off x="4225924" y="3617599"/>
              <a:ext cx="692155" cy="1080119"/>
            </a:xfrm>
            <a:custGeom>
              <a:avLst/>
              <a:gdLst>
                <a:gd name="connsiteX0" fmla="*/ 0 w 630394"/>
                <a:gd name="connsiteY0" fmla="*/ 0 h 810089"/>
                <a:gd name="connsiteX1" fmla="*/ 315197 w 630394"/>
                <a:gd name="connsiteY1" fmla="*/ 0 h 810089"/>
                <a:gd name="connsiteX2" fmla="*/ 602709 w 630394"/>
                <a:gd name="connsiteY2" fmla="*/ 239050 h 810089"/>
                <a:gd name="connsiteX3" fmla="*/ 602709 w 630394"/>
                <a:gd name="connsiteY3" fmla="*/ 571041 h 810089"/>
                <a:gd name="connsiteX4" fmla="*/ 315196 w 630394"/>
                <a:gd name="connsiteY4" fmla="*/ 810090 h 810089"/>
                <a:gd name="connsiteX5" fmla="*/ 0 w 630394"/>
                <a:gd name="connsiteY5" fmla="*/ 810089 h 810089"/>
                <a:gd name="connsiteX6" fmla="*/ 0 w 630394"/>
                <a:gd name="connsiteY6" fmla="*/ 0 h 810089"/>
                <a:gd name="connsiteX0" fmla="*/ 52533 w 692155"/>
                <a:gd name="connsiteY0" fmla="*/ 135015 h 945106"/>
                <a:gd name="connsiteX1" fmla="*/ 367730 w 692155"/>
                <a:gd name="connsiteY1" fmla="*/ 135015 h 945106"/>
                <a:gd name="connsiteX2" fmla="*/ 655242 w 692155"/>
                <a:gd name="connsiteY2" fmla="*/ 374065 h 945106"/>
                <a:gd name="connsiteX3" fmla="*/ 655242 w 692155"/>
                <a:gd name="connsiteY3" fmla="*/ 706056 h 945106"/>
                <a:gd name="connsiteX4" fmla="*/ 367729 w 692155"/>
                <a:gd name="connsiteY4" fmla="*/ 945105 h 945106"/>
                <a:gd name="connsiteX5" fmla="*/ 52533 w 692155"/>
                <a:gd name="connsiteY5" fmla="*/ 945104 h 945106"/>
                <a:gd name="connsiteX6" fmla="*/ 52533 w 692155"/>
                <a:gd name="connsiteY6" fmla="*/ 135015 h 945106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2155" h="1080119">
                  <a:moveTo>
                    <a:pt x="52533" y="135015"/>
                  </a:moveTo>
                  <a:cubicBezTo>
                    <a:pt x="105066" y="0"/>
                    <a:pt x="273821" y="100997"/>
                    <a:pt x="367730" y="135015"/>
                  </a:cubicBezTo>
                  <a:cubicBezTo>
                    <a:pt x="495808" y="182345"/>
                    <a:pt x="604383" y="228595"/>
                    <a:pt x="655242" y="374065"/>
                  </a:cubicBezTo>
                  <a:cubicBezTo>
                    <a:pt x="692155" y="479645"/>
                    <a:pt x="692155" y="600475"/>
                    <a:pt x="655242" y="706056"/>
                  </a:cubicBezTo>
                  <a:cubicBezTo>
                    <a:pt x="604382" y="851526"/>
                    <a:pt x="468180" y="905264"/>
                    <a:pt x="367729" y="945105"/>
                  </a:cubicBezTo>
                  <a:cubicBezTo>
                    <a:pt x="267278" y="984946"/>
                    <a:pt x="105066" y="1080119"/>
                    <a:pt x="52533" y="945104"/>
                  </a:cubicBezTo>
                  <a:cubicBezTo>
                    <a:pt x="0" y="810089"/>
                    <a:pt x="0" y="270030"/>
                    <a:pt x="52533" y="13501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25400" sx="102000" sy="102000" algn="ctr" rotWithShape="0">
                <a:prstClr val="black">
                  <a:alpha val="2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" name="그룹 24"/>
            <p:cNvGrpSpPr/>
            <p:nvPr/>
          </p:nvGrpSpPr>
          <p:grpSpPr>
            <a:xfrm>
              <a:off x="4504495" y="3858053"/>
              <a:ext cx="135015" cy="547821"/>
              <a:chOff x="4402781" y="2836174"/>
              <a:chExt cx="135015" cy="547821"/>
            </a:xfr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effectLst>
              <a:outerShdw blurRad="25400" sx="102000" sy="102000" algn="ctr" rotWithShape="0">
                <a:prstClr val="black">
                  <a:alpha val="20000"/>
                </a:prstClr>
              </a:outerShdw>
            </a:effectLst>
          </p:grpSpPr>
          <p:sp>
            <p:nvSpPr>
              <p:cNvPr id="21" name="이등변 삼각형 30"/>
              <p:cNvSpPr/>
              <p:nvPr/>
            </p:nvSpPr>
            <p:spPr>
              <a:xfrm rot="10800000">
                <a:off x="4413582" y="2836174"/>
                <a:ext cx="113412" cy="9777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이등변 삼각형 31"/>
              <p:cNvSpPr/>
              <p:nvPr/>
            </p:nvSpPr>
            <p:spPr>
              <a:xfrm>
                <a:off x="4402781" y="2888940"/>
                <a:ext cx="135015" cy="40504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이등변 삼각형 32"/>
              <p:cNvSpPr/>
              <p:nvPr/>
            </p:nvSpPr>
            <p:spPr>
              <a:xfrm rot="10800000">
                <a:off x="4402781" y="3293985"/>
                <a:ext cx="135015" cy="9001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" name="타원 5"/>
            <p:cNvSpPr/>
            <p:nvPr/>
          </p:nvSpPr>
          <p:spPr>
            <a:xfrm>
              <a:off x="4279470" y="3280749"/>
              <a:ext cx="585065" cy="58506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25400" sx="102000" sy="102000" algn="ctr" rotWithShape="0">
                <a:prstClr val="black">
                  <a:alpha val="2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" name="그룹 17"/>
            <p:cNvGrpSpPr/>
            <p:nvPr/>
          </p:nvGrpSpPr>
          <p:grpSpPr>
            <a:xfrm>
              <a:off x="4436987" y="3550779"/>
              <a:ext cx="270030" cy="90010"/>
              <a:chOff x="4346975" y="2393885"/>
              <a:chExt cx="270030" cy="135015"/>
            </a:xfrm>
          </p:grpSpPr>
          <p:sp>
            <p:nvSpPr>
              <p:cNvPr id="19" name="모서리가 둥근 직사각형 28"/>
              <p:cNvSpPr/>
              <p:nvPr/>
            </p:nvSpPr>
            <p:spPr>
              <a:xfrm>
                <a:off x="4346975" y="2393885"/>
                <a:ext cx="45719" cy="13501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모서리가 둥근 직사각형 29"/>
              <p:cNvSpPr/>
              <p:nvPr/>
            </p:nvSpPr>
            <p:spPr>
              <a:xfrm>
                <a:off x="4571286" y="2393885"/>
                <a:ext cx="45719" cy="13501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4" name="모서리가 둥근 사각형 설명선 33"/>
          <p:cNvSpPr/>
          <p:nvPr/>
        </p:nvSpPr>
        <p:spPr>
          <a:xfrm rot="10800000" flipV="1">
            <a:off x="5797212" y="1085576"/>
            <a:ext cx="2231172" cy="627359"/>
          </a:xfrm>
          <a:prstGeom prst="wedgeRoundRectCallout">
            <a:avLst>
              <a:gd name="adj1" fmla="val 36217"/>
              <a:gd name="adj2" fmla="val 70624"/>
              <a:gd name="adj3" fmla="val 16667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5825412" y="1074212"/>
            <a:ext cx="2190177" cy="584775"/>
          </a:xfrm>
          <a:prstGeom prst="round2SameRect">
            <a:avLst>
              <a:gd name="adj1" fmla="val 0"/>
              <a:gd name="adj2" fmla="val 0"/>
            </a:avLst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Text here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</a:t>
            </a:r>
          </a:p>
        </p:txBody>
      </p:sp>
      <p:sp>
        <p:nvSpPr>
          <p:cNvPr id="26" name="TextBox 25"/>
          <p:cNvSpPr txBox="1"/>
          <p:nvPr/>
        </p:nvSpPr>
        <p:spPr bwMode="auto">
          <a:xfrm>
            <a:off x="4761930" y="2384986"/>
            <a:ext cx="1156278" cy="938719"/>
          </a:xfrm>
          <a:prstGeom prst="round2SameRect">
            <a:avLst>
              <a:gd name="adj1" fmla="val 0"/>
              <a:gd name="adj2" fmla="val 0"/>
            </a:avLst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Text here</a:t>
            </a:r>
            <a:endParaRPr lang="en-US" altLang="ko-KR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altLang="ko-KR" sz="1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text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3908112" y="1819146"/>
            <a:ext cx="809928" cy="461665"/>
          </a:xfrm>
          <a:prstGeom prst="round2SameRect">
            <a:avLst>
              <a:gd name="adj1" fmla="val 0"/>
              <a:gd name="adj2" fmla="val 0"/>
            </a:avLst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sp>
        <p:nvSpPr>
          <p:cNvPr id="31" name="직사각형 42"/>
          <p:cNvSpPr/>
          <p:nvPr/>
        </p:nvSpPr>
        <p:spPr>
          <a:xfrm rot="16200000">
            <a:off x="2246028" y="2291639"/>
            <a:ext cx="1976602" cy="971552"/>
          </a:xfrm>
          <a:prstGeom prst="rect">
            <a:avLst/>
          </a:prstGeom>
        </p:spPr>
        <p:txBody>
          <a:bodyPr wrap="none">
            <a:prstTxWarp prst="textCircle">
              <a:avLst>
                <a:gd name="adj" fmla="val 11190128"/>
              </a:avLst>
            </a:prstTxWarp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3225794" y="2226340"/>
            <a:ext cx="809928" cy="461665"/>
          </a:xfrm>
          <a:prstGeom prst="round2SameRect">
            <a:avLst>
              <a:gd name="adj1" fmla="val 0"/>
              <a:gd name="adj2" fmla="val 0"/>
            </a:avLst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sp>
        <p:nvSpPr>
          <p:cNvPr id="36" name="TextBox 35"/>
          <p:cNvSpPr txBox="1"/>
          <p:nvPr/>
        </p:nvSpPr>
        <p:spPr bwMode="auto">
          <a:xfrm>
            <a:off x="3224338" y="2987163"/>
            <a:ext cx="809928" cy="461665"/>
          </a:xfrm>
          <a:prstGeom prst="round2SameRect">
            <a:avLst>
              <a:gd name="adj1" fmla="val 0"/>
              <a:gd name="adj2" fmla="val 0"/>
            </a:avLst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sp>
        <p:nvSpPr>
          <p:cNvPr id="37" name="TextBox 36"/>
          <p:cNvSpPr txBox="1"/>
          <p:nvPr/>
        </p:nvSpPr>
        <p:spPr bwMode="auto">
          <a:xfrm>
            <a:off x="3927058" y="3347709"/>
            <a:ext cx="809928" cy="461665"/>
          </a:xfrm>
          <a:prstGeom prst="round2SameRect">
            <a:avLst>
              <a:gd name="adj1" fmla="val 0"/>
              <a:gd name="adj2" fmla="val 0"/>
            </a:avLst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56176" y="2486192"/>
            <a:ext cx="2202972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156176" y="3340318"/>
            <a:ext cx="2202972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원호 21"/>
          <p:cNvSpPr/>
          <p:nvPr/>
        </p:nvSpPr>
        <p:spPr>
          <a:xfrm>
            <a:off x="2916062" y="1722109"/>
            <a:ext cx="2251068" cy="2251068"/>
          </a:xfrm>
          <a:prstGeom prst="arc">
            <a:avLst>
              <a:gd name="adj1" fmla="val 21547576"/>
              <a:gd name="adj2" fmla="val 15092694"/>
            </a:avLst>
          </a:prstGeom>
          <a:ln w="190500">
            <a:solidFill>
              <a:schemeClr val="tx1">
                <a:alpha val="15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44674" y="627534"/>
            <a:ext cx="60315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육각형 13"/>
          <p:cNvSpPr/>
          <p:nvPr/>
        </p:nvSpPr>
        <p:spPr>
          <a:xfrm>
            <a:off x="3217577" y="2096864"/>
            <a:ext cx="823450" cy="709870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육각형 14"/>
          <p:cNvSpPr/>
          <p:nvPr/>
        </p:nvSpPr>
        <p:spPr>
          <a:xfrm>
            <a:off x="3908797" y="1702567"/>
            <a:ext cx="823450" cy="709870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육각형 15"/>
          <p:cNvSpPr/>
          <p:nvPr/>
        </p:nvSpPr>
        <p:spPr>
          <a:xfrm>
            <a:off x="3908797" y="3243378"/>
            <a:ext cx="823450" cy="709870"/>
          </a:xfrm>
          <a:prstGeom prst="hexag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육각형 16"/>
          <p:cNvSpPr/>
          <p:nvPr/>
        </p:nvSpPr>
        <p:spPr>
          <a:xfrm>
            <a:off x="3217577" y="2859613"/>
            <a:ext cx="823450" cy="709870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74466" y="4285082"/>
            <a:ext cx="3769742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5536" y="1203598"/>
            <a:ext cx="2264859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3" name="육각형 19"/>
          <p:cNvSpPr/>
          <p:nvPr/>
        </p:nvSpPr>
        <p:spPr>
          <a:xfrm>
            <a:off x="4557648" y="2221680"/>
            <a:ext cx="1406450" cy="1212456"/>
          </a:xfrm>
          <a:prstGeom prst="hexagon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그룹 56"/>
          <p:cNvGrpSpPr/>
          <p:nvPr/>
        </p:nvGrpSpPr>
        <p:grpSpPr>
          <a:xfrm>
            <a:off x="5328188" y="1722109"/>
            <a:ext cx="536028" cy="737039"/>
            <a:chOff x="4031941" y="3280749"/>
            <a:chExt cx="1080120" cy="1485165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5" name="현 23"/>
            <p:cNvSpPr/>
            <p:nvPr/>
          </p:nvSpPr>
          <p:spPr>
            <a:xfrm rot="5400000">
              <a:off x="4099448" y="3753302"/>
              <a:ext cx="945105" cy="1080119"/>
            </a:xfrm>
            <a:prstGeom prst="chord">
              <a:avLst>
                <a:gd name="adj1" fmla="val 5463948"/>
                <a:gd name="adj2" fmla="val 162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자유형 24"/>
            <p:cNvSpPr/>
            <p:nvPr/>
          </p:nvSpPr>
          <p:spPr>
            <a:xfrm rot="16200000">
              <a:off x="4225924" y="3617599"/>
              <a:ext cx="692155" cy="1080119"/>
            </a:xfrm>
            <a:custGeom>
              <a:avLst/>
              <a:gdLst>
                <a:gd name="connsiteX0" fmla="*/ 0 w 630394"/>
                <a:gd name="connsiteY0" fmla="*/ 0 h 810089"/>
                <a:gd name="connsiteX1" fmla="*/ 315197 w 630394"/>
                <a:gd name="connsiteY1" fmla="*/ 0 h 810089"/>
                <a:gd name="connsiteX2" fmla="*/ 602709 w 630394"/>
                <a:gd name="connsiteY2" fmla="*/ 239050 h 810089"/>
                <a:gd name="connsiteX3" fmla="*/ 602709 w 630394"/>
                <a:gd name="connsiteY3" fmla="*/ 571041 h 810089"/>
                <a:gd name="connsiteX4" fmla="*/ 315196 w 630394"/>
                <a:gd name="connsiteY4" fmla="*/ 810090 h 810089"/>
                <a:gd name="connsiteX5" fmla="*/ 0 w 630394"/>
                <a:gd name="connsiteY5" fmla="*/ 810089 h 810089"/>
                <a:gd name="connsiteX6" fmla="*/ 0 w 630394"/>
                <a:gd name="connsiteY6" fmla="*/ 0 h 810089"/>
                <a:gd name="connsiteX0" fmla="*/ 52533 w 692155"/>
                <a:gd name="connsiteY0" fmla="*/ 135015 h 945106"/>
                <a:gd name="connsiteX1" fmla="*/ 367730 w 692155"/>
                <a:gd name="connsiteY1" fmla="*/ 135015 h 945106"/>
                <a:gd name="connsiteX2" fmla="*/ 655242 w 692155"/>
                <a:gd name="connsiteY2" fmla="*/ 374065 h 945106"/>
                <a:gd name="connsiteX3" fmla="*/ 655242 w 692155"/>
                <a:gd name="connsiteY3" fmla="*/ 706056 h 945106"/>
                <a:gd name="connsiteX4" fmla="*/ 367729 w 692155"/>
                <a:gd name="connsiteY4" fmla="*/ 945105 h 945106"/>
                <a:gd name="connsiteX5" fmla="*/ 52533 w 692155"/>
                <a:gd name="connsiteY5" fmla="*/ 945104 h 945106"/>
                <a:gd name="connsiteX6" fmla="*/ 52533 w 692155"/>
                <a:gd name="connsiteY6" fmla="*/ 135015 h 945106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  <a:gd name="connsiteX0" fmla="*/ 52533 w 692155"/>
                <a:gd name="connsiteY0" fmla="*/ 135015 h 1080119"/>
                <a:gd name="connsiteX1" fmla="*/ 367730 w 692155"/>
                <a:gd name="connsiteY1" fmla="*/ 135015 h 1080119"/>
                <a:gd name="connsiteX2" fmla="*/ 655242 w 692155"/>
                <a:gd name="connsiteY2" fmla="*/ 374065 h 1080119"/>
                <a:gd name="connsiteX3" fmla="*/ 655242 w 692155"/>
                <a:gd name="connsiteY3" fmla="*/ 706056 h 1080119"/>
                <a:gd name="connsiteX4" fmla="*/ 367729 w 692155"/>
                <a:gd name="connsiteY4" fmla="*/ 945105 h 1080119"/>
                <a:gd name="connsiteX5" fmla="*/ 52533 w 692155"/>
                <a:gd name="connsiteY5" fmla="*/ 945104 h 1080119"/>
                <a:gd name="connsiteX6" fmla="*/ 52533 w 692155"/>
                <a:gd name="connsiteY6" fmla="*/ 135015 h 1080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2155" h="1080119">
                  <a:moveTo>
                    <a:pt x="52533" y="135015"/>
                  </a:moveTo>
                  <a:cubicBezTo>
                    <a:pt x="105066" y="0"/>
                    <a:pt x="273821" y="100997"/>
                    <a:pt x="367730" y="135015"/>
                  </a:cubicBezTo>
                  <a:cubicBezTo>
                    <a:pt x="495808" y="182345"/>
                    <a:pt x="604383" y="228595"/>
                    <a:pt x="655242" y="374065"/>
                  </a:cubicBezTo>
                  <a:cubicBezTo>
                    <a:pt x="692155" y="479645"/>
                    <a:pt x="692155" y="600475"/>
                    <a:pt x="655242" y="706056"/>
                  </a:cubicBezTo>
                  <a:cubicBezTo>
                    <a:pt x="604382" y="851526"/>
                    <a:pt x="468180" y="905264"/>
                    <a:pt x="367729" y="945105"/>
                  </a:cubicBezTo>
                  <a:cubicBezTo>
                    <a:pt x="267278" y="984946"/>
                    <a:pt x="105066" y="1080119"/>
                    <a:pt x="52533" y="945104"/>
                  </a:cubicBezTo>
                  <a:cubicBezTo>
                    <a:pt x="0" y="810089"/>
                    <a:pt x="0" y="270030"/>
                    <a:pt x="52533" y="13501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25400" sx="102000" sy="102000" algn="ctr" rotWithShape="0">
                <a:prstClr val="black">
                  <a:alpha val="2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" name="그룹 24"/>
            <p:cNvGrpSpPr/>
            <p:nvPr/>
          </p:nvGrpSpPr>
          <p:grpSpPr>
            <a:xfrm>
              <a:off x="4504495" y="3858053"/>
              <a:ext cx="135015" cy="547821"/>
              <a:chOff x="4402781" y="2836174"/>
              <a:chExt cx="135015" cy="547821"/>
            </a:xfr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effectLst>
              <a:outerShdw blurRad="25400" sx="102000" sy="102000" algn="ctr" rotWithShape="0">
                <a:prstClr val="black">
                  <a:alpha val="20000"/>
                </a:prstClr>
              </a:outerShdw>
            </a:effectLst>
          </p:grpSpPr>
          <p:sp>
            <p:nvSpPr>
              <p:cNvPr id="22" name="이등변 삼각형 30"/>
              <p:cNvSpPr/>
              <p:nvPr/>
            </p:nvSpPr>
            <p:spPr>
              <a:xfrm rot="10800000">
                <a:off x="4413582" y="2836174"/>
                <a:ext cx="113412" cy="9777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이등변 삼각형 31"/>
              <p:cNvSpPr/>
              <p:nvPr/>
            </p:nvSpPr>
            <p:spPr>
              <a:xfrm>
                <a:off x="4402781" y="2888940"/>
                <a:ext cx="135015" cy="40504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이등변 삼각형 32"/>
              <p:cNvSpPr/>
              <p:nvPr/>
            </p:nvSpPr>
            <p:spPr>
              <a:xfrm rot="10800000">
                <a:off x="4402781" y="3293985"/>
                <a:ext cx="135015" cy="9001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" name="타원 5"/>
            <p:cNvSpPr/>
            <p:nvPr/>
          </p:nvSpPr>
          <p:spPr>
            <a:xfrm>
              <a:off x="4279470" y="3280749"/>
              <a:ext cx="585065" cy="58506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25400" sx="102000" sy="102000" algn="ctr" rotWithShape="0">
                <a:prstClr val="black">
                  <a:alpha val="2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" name="그룹 17"/>
            <p:cNvGrpSpPr/>
            <p:nvPr/>
          </p:nvGrpSpPr>
          <p:grpSpPr>
            <a:xfrm>
              <a:off x="4436987" y="3550779"/>
              <a:ext cx="270030" cy="90010"/>
              <a:chOff x="4346975" y="2393885"/>
              <a:chExt cx="270030" cy="135015"/>
            </a:xfrm>
          </p:grpSpPr>
          <p:sp>
            <p:nvSpPr>
              <p:cNvPr id="20" name="모서리가 둥근 직사각형 28"/>
              <p:cNvSpPr/>
              <p:nvPr/>
            </p:nvSpPr>
            <p:spPr>
              <a:xfrm>
                <a:off x="4346975" y="2393885"/>
                <a:ext cx="45719" cy="13501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모서리가 둥근 직사각형 29"/>
              <p:cNvSpPr/>
              <p:nvPr/>
            </p:nvSpPr>
            <p:spPr>
              <a:xfrm>
                <a:off x="4571286" y="2393885"/>
                <a:ext cx="45719" cy="13501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5" name="모서리가 둥근 사각형 설명선 33"/>
          <p:cNvSpPr/>
          <p:nvPr/>
        </p:nvSpPr>
        <p:spPr>
          <a:xfrm rot="10800000" flipV="1">
            <a:off x="5797212" y="1085576"/>
            <a:ext cx="2231172" cy="627359"/>
          </a:xfrm>
          <a:prstGeom prst="wedgeRoundRectCallout">
            <a:avLst>
              <a:gd name="adj1" fmla="val 36217"/>
              <a:gd name="adj2" fmla="val 70624"/>
              <a:gd name="adj3" fmla="val 16667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5825412" y="1074212"/>
            <a:ext cx="2190177" cy="584775"/>
          </a:xfrm>
          <a:prstGeom prst="round2SameRect">
            <a:avLst>
              <a:gd name="adj1" fmla="val 0"/>
              <a:gd name="adj2" fmla="val 0"/>
            </a:avLst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Text here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</a:t>
            </a:r>
          </a:p>
        </p:txBody>
      </p:sp>
      <p:sp>
        <p:nvSpPr>
          <p:cNvPr id="27" name="TextBox 26"/>
          <p:cNvSpPr txBox="1"/>
          <p:nvPr/>
        </p:nvSpPr>
        <p:spPr bwMode="auto">
          <a:xfrm>
            <a:off x="4761930" y="2384986"/>
            <a:ext cx="1156278" cy="938719"/>
          </a:xfrm>
          <a:prstGeom prst="round2SameRect">
            <a:avLst>
              <a:gd name="adj1" fmla="val 0"/>
              <a:gd name="adj2" fmla="val 0"/>
            </a:avLst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Text here</a:t>
            </a:r>
            <a:endParaRPr lang="en-US" altLang="ko-KR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altLang="ko-KR" sz="1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text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3908112" y="1819146"/>
            <a:ext cx="809928" cy="461665"/>
          </a:xfrm>
          <a:prstGeom prst="round2SameRect">
            <a:avLst>
              <a:gd name="adj1" fmla="val 0"/>
              <a:gd name="adj2" fmla="val 0"/>
            </a:avLst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sp>
        <p:nvSpPr>
          <p:cNvPr id="29" name="직사각형 42"/>
          <p:cNvSpPr/>
          <p:nvPr/>
        </p:nvSpPr>
        <p:spPr>
          <a:xfrm rot="16200000">
            <a:off x="2246028" y="2291639"/>
            <a:ext cx="1976602" cy="971552"/>
          </a:xfrm>
          <a:prstGeom prst="rect">
            <a:avLst/>
          </a:prstGeom>
        </p:spPr>
        <p:txBody>
          <a:bodyPr wrap="none">
            <a:prstTxWarp prst="textCircle">
              <a:avLst>
                <a:gd name="adj" fmla="val 11190128"/>
              </a:avLst>
            </a:prstTxWarp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3225794" y="2226340"/>
            <a:ext cx="809928" cy="461665"/>
          </a:xfrm>
          <a:prstGeom prst="round2SameRect">
            <a:avLst>
              <a:gd name="adj1" fmla="val 0"/>
              <a:gd name="adj2" fmla="val 0"/>
            </a:avLst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sp>
        <p:nvSpPr>
          <p:cNvPr id="31" name="TextBox 30"/>
          <p:cNvSpPr txBox="1"/>
          <p:nvPr/>
        </p:nvSpPr>
        <p:spPr bwMode="auto">
          <a:xfrm>
            <a:off x="3224338" y="2987163"/>
            <a:ext cx="809928" cy="461665"/>
          </a:xfrm>
          <a:prstGeom prst="round2SameRect">
            <a:avLst>
              <a:gd name="adj1" fmla="val 0"/>
              <a:gd name="adj2" fmla="val 0"/>
            </a:avLst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sp>
        <p:nvSpPr>
          <p:cNvPr id="32" name="TextBox 31"/>
          <p:cNvSpPr txBox="1"/>
          <p:nvPr/>
        </p:nvSpPr>
        <p:spPr bwMode="auto">
          <a:xfrm>
            <a:off x="3927058" y="3347709"/>
            <a:ext cx="809928" cy="461665"/>
          </a:xfrm>
          <a:prstGeom prst="round2SameRect">
            <a:avLst>
              <a:gd name="adj1" fmla="val 0"/>
              <a:gd name="adj2" fmla="val 0"/>
            </a:avLst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156176" y="2486192"/>
            <a:ext cx="2202972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156176" y="3340318"/>
            <a:ext cx="2202972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284</Words>
  <Application>Microsoft Office PowerPoint</Application>
  <PresentationFormat>On-screen Show (16:9)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22</cp:revision>
  <dcterms:created xsi:type="dcterms:W3CDTF">2014-02-28T09:23:05Z</dcterms:created>
  <dcterms:modified xsi:type="dcterms:W3CDTF">2014-03-03T08:47:36Z</dcterms:modified>
</cp:coreProperties>
</file>