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원호 21"/>
          <p:cNvSpPr/>
          <p:nvPr/>
        </p:nvSpPr>
        <p:spPr>
          <a:xfrm>
            <a:off x="2637410" y="2421224"/>
            <a:ext cx="3024000" cy="3024000"/>
          </a:xfrm>
          <a:prstGeom prst="arc">
            <a:avLst>
              <a:gd name="adj1" fmla="val 21547576"/>
              <a:gd name="adj2" fmla="val 15092694"/>
            </a:avLst>
          </a:prstGeom>
          <a:ln w="190500">
            <a:solidFill>
              <a:schemeClr val="tx1">
                <a:alpha val="15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육각형 13"/>
          <p:cNvSpPr/>
          <p:nvPr/>
        </p:nvSpPr>
        <p:spPr>
          <a:xfrm>
            <a:off x="3042455" y="2924656"/>
            <a:ext cx="1106192" cy="953613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육각형 14"/>
          <p:cNvSpPr/>
          <p:nvPr/>
        </p:nvSpPr>
        <p:spPr>
          <a:xfrm>
            <a:off x="3971013" y="2394972"/>
            <a:ext cx="1106192" cy="953613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육각형 15"/>
          <p:cNvSpPr/>
          <p:nvPr/>
        </p:nvSpPr>
        <p:spPr>
          <a:xfrm>
            <a:off x="3971013" y="4464839"/>
            <a:ext cx="1106192" cy="95361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육각형 16"/>
          <p:cNvSpPr/>
          <p:nvPr/>
        </p:nvSpPr>
        <p:spPr>
          <a:xfrm>
            <a:off x="3042455" y="3949304"/>
            <a:ext cx="1106192" cy="953613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9792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7368" y="1655637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2" name="육각형 19"/>
          <p:cNvSpPr/>
          <p:nvPr/>
        </p:nvSpPr>
        <p:spPr>
          <a:xfrm>
            <a:off x="4842655" y="3092328"/>
            <a:ext cx="1889372" cy="1628768"/>
          </a:xfrm>
          <a:prstGeom prst="hexagon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56"/>
          <p:cNvGrpSpPr/>
          <p:nvPr/>
        </p:nvGrpSpPr>
        <p:grpSpPr>
          <a:xfrm>
            <a:off x="5877770" y="2421224"/>
            <a:ext cx="720080" cy="990110"/>
            <a:chOff x="4031941" y="3280749"/>
            <a:chExt cx="1080120" cy="1485165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14" name="현 23"/>
            <p:cNvSpPr/>
            <p:nvPr/>
          </p:nvSpPr>
          <p:spPr>
            <a:xfrm rot="5400000">
              <a:off x="4099448" y="3753302"/>
              <a:ext cx="945105" cy="1080119"/>
            </a:xfrm>
            <a:prstGeom prst="chord">
              <a:avLst>
                <a:gd name="adj1" fmla="val 5463948"/>
                <a:gd name="adj2" fmla="val 1620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자유형 24"/>
            <p:cNvSpPr/>
            <p:nvPr/>
          </p:nvSpPr>
          <p:spPr>
            <a:xfrm rot="16200000">
              <a:off x="4225924" y="3617599"/>
              <a:ext cx="692155" cy="1080119"/>
            </a:xfrm>
            <a:custGeom>
              <a:avLst/>
              <a:gdLst>
                <a:gd name="connsiteX0" fmla="*/ 0 w 630394"/>
                <a:gd name="connsiteY0" fmla="*/ 0 h 810089"/>
                <a:gd name="connsiteX1" fmla="*/ 315197 w 630394"/>
                <a:gd name="connsiteY1" fmla="*/ 0 h 810089"/>
                <a:gd name="connsiteX2" fmla="*/ 602709 w 630394"/>
                <a:gd name="connsiteY2" fmla="*/ 239050 h 810089"/>
                <a:gd name="connsiteX3" fmla="*/ 602709 w 630394"/>
                <a:gd name="connsiteY3" fmla="*/ 571041 h 810089"/>
                <a:gd name="connsiteX4" fmla="*/ 315196 w 630394"/>
                <a:gd name="connsiteY4" fmla="*/ 810090 h 810089"/>
                <a:gd name="connsiteX5" fmla="*/ 0 w 630394"/>
                <a:gd name="connsiteY5" fmla="*/ 810089 h 810089"/>
                <a:gd name="connsiteX6" fmla="*/ 0 w 630394"/>
                <a:gd name="connsiteY6" fmla="*/ 0 h 810089"/>
                <a:gd name="connsiteX0" fmla="*/ 52533 w 692155"/>
                <a:gd name="connsiteY0" fmla="*/ 135015 h 945106"/>
                <a:gd name="connsiteX1" fmla="*/ 367730 w 692155"/>
                <a:gd name="connsiteY1" fmla="*/ 135015 h 945106"/>
                <a:gd name="connsiteX2" fmla="*/ 655242 w 692155"/>
                <a:gd name="connsiteY2" fmla="*/ 374065 h 945106"/>
                <a:gd name="connsiteX3" fmla="*/ 655242 w 692155"/>
                <a:gd name="connsiteY3" fmla="*/ 706056 h 945106"/>
                <a:gd name="connsiteX4" fmla="*/ 367729 w 692155"/>
                <a:gd name="connsiteY4" fmla="*/ 945105 h 945106"/>
                <a:gd name="connsiteX5" fmla="*/ 52533 w 692155"/>
                <a:gd name="connsiteY5" fmla="*/ 945104 h 945106"/>
                <a:gd name="connsiteX6" fmla="*/ 52533 w 692155"/>
                <a:gd name="connsiteY6" fmla="*/ 135015 h 945106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2155" h="1080119">
                  <a:moveTo>
                    <a:pt x="52533" y="135015"/>
                  </a:moveTo>
                  <a:cubicBezTo>
                    <a:pt x="105066" y="0"/>
                    <a:pt x="273821" y="100997"/>
                    <a:pt x="367730" y="135015"/>
                  </a:cubicBezTo>
                  <a:cubicBezTo>
                    <a:pt x="495808" y="182345"/>
                    <a:pt x="604383" y="228595"/>
                    <a:pt x="655242" y="374065"/>
                  </a:cubicBezTo>
                  <a:cubicBezTo>
                    <a:pt x="692155" y="479645"/>
                    <a:pt x="692155" y="600475"/>
                    <a:pt x="655242" y="706056"/>
                  </a:cubicBezTo>
                  <a:cubicBezTo>
                    <a:pt x="604382" y="851526"/>
                    <a:pt x="468180" y="905264"/>
                    <a:pt x="367729" y="945105"/>
                  </a:cubicBezTo>
                  <a:cubicBezTo>
                    <a:pt x="267278" y="984946"/>
                    <a:pt x="105066" y="1080119"/>
                    <a:pt x="52533" y="945104"/>
                  </a:cubicBezTo>
                  <a:cubicBezTo>
                    <a:pt x="0" y="810089"/>
                    <a:pt x="0" y="270030"/>
                    <a:pt x="52533" y="13501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25400" sx="102000" sy="102000" algn="ctr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" name="그룹 24"/>
            <p:cNvGrpSpPr/>
            <p:nvPr/>
          </p:nvGrpSpPr>
          <p:grpSpPr>
            <a:xfrm>
              <a:off x="4504495" y="3858053"/>
              <a:ext cx="135015" cy="547821"/>
              <a:chOff x="4402781" y="2836174"/>
              <a:chExt cx="135015" cy="547821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effectLst>
              <a:outerShdw blurRad="25400" sx="102000" sy="102000" algn="ctr" rotWithShape="0">
                <a:prstClr val="black">
                  <a:alpha val="20000"/>
                </a:prstClr>
              </a:outerShdw>
            </a:effectLst>
          </p:grpSpPr>
          <p:sp>
            <p:nvSpPr>
              <p:cNvPr id="21" name="이등변 삼각형 30"/>
              <p:cNvSpPr/>
              <p:nvPr/>
            </p:nvSpPr>
            <p:spPr>
              <a:xfrm rot="10800000">
                <a:off x="4413582" y="2836174"/>
                <a:ext cx="113412" cy="9777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이등변 삼각형 31"/>
              <p:cNvSpPr/>
              <p:nvPr/>
            </p:nvSpPr>
            <p:spPr>
              <a:xfrm>
                <a:off x="4402781" y="2888940"/>
                <a:ext cx="135015" cy="40504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이등변 삼각형 32"/>
              <p:cNvSpPr/>
              <p:nvPr/>
            </p:nvSpPr>
            <p:spPr>
              <a:xfrm rot="10800000">
                <a:off x="4402781" y="3293985"/>
                <a:ext cx="135015" cy="9001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" name="타원 5"/>
            <p:cNvSpPr/>
            <p:nvPr/>
          </p:nvSpPr>
          <p:spPr>
            <a:xfrm>
              <a:off x="4279470" y="3280749"/>
              <a:ext cx="585065" cy="58506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25400" sx="102000" sy="102000" algn="ctr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그룹 17"/>
            <p:cNvGrpSpPr/>
            <p:nvPr/>
          </p:nvGrpSpPr>
          <p:grpSpPr>
            <a:xfrm>
              <a:off x="4436987" y="3550779"/>
              <a:ext cx="270030" cy="90010"/>
              <a:chOff x="4346975" y="2393885"/>
              <a:chExt cx="270030" cy="135015"/>
            </a:xfrm>
          </p:grpSpPr>
          <p:sp>
            <p:nvSpPr>
              <p:cNvPr id="19" name="모서리가 둥근 직사각형 28"/>
              <p:cNvSpPr/>
              <p:nvPr/>
            </p:nvSpPr>
            <p:spPr>
              <a:xfrm>
                <a:off x="4346975" y="2393885"/>
                <a:ext cx="45719" cy="13501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모서리가 둥근 직사각형 29"/>
              <p:cNvSpPr/>
              <p:nvPr/>
            </p:nvSpPr>
            <p:spPr>
              <a:xfrm>
                <a:off x="4571286" y="2393885"/>
                <a:ext cx="45719" cy="13501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4" name="모서리가 둥근 사각형 설명선 33"/>
          <p:cNvSpPr/>
          <p:nvPr/>
        </p:nvSpPr>
        <p:spPr>
          <a:xfrm rot="10800000" flipV="1">
            <a:off x="6507840" y="1566129"/>
            <a:ext cx="2096608" cy="842770"/>
          </a:xfrm>
          <a:prstGeom prst="wedgeRoundRectCallout">
            <a:avLst>
              <a:gd name="adj1" fmla="val 36217"/>
              <a:gd name="adj2" fmla="val 70624"/>
              <a:gd name="adj3" fmla="val 16667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6516242" y="1649234"/>
            <a:ext cx="2058086" cy="677108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0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en-US" altLang="ko-KR" sz="20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altLang="ko-KR" sz="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5044549" y="3479672"/>
            <a:ext cx="1485584" cy="854080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altLang="ko-KR" sz="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 add text 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4029054" y="4572313"/>
            <a:ext cx="990110" cy="738664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>
              <a:defRPr/>
            </a:pPr>
            <a:endParaRPr lang="en-US" altLang="ko-KR" sz="5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3100496" y="4056778"/>
            <a:ext cx="990110" cy="738664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>
              <a:defRPr/>
            </a:pPr>
            <a:endParaRPr lang="en-US" altLang="ko-KR" sz="5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3100496" y="3032130"/>
            <a:ext cx="990110" cy="738664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>
              <a:defRPr/>
            </a:pPr>
            <a:endParaRPr lang="en-US" altLang="ko-KR" sz="5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29054" y="2502446"/>
            <a:ext cx="990110" cy="738664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>
              <a:defRPr/>
            </a:pPr>
            <a:endParaRPr lang="en-US" altLang="ko-KR" sz="5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42"/>
          <p:cNvSpPr/>
          <p:nvPr/>
        </p:nvSpPr>
        <p:spPr>
          <a:xfrm rot="16200000">
            <a:off x="1737312" y="3186309"/>
            <a:ext cx="2655293" cy="1305146"/>
          </a:xfrm>
          <a:prstGeom prst="rect">
            <a:avLst/>
          </a:prstGeom>
        </p:spPr>
        <p:txBody>
          <a:bodyPr wrap="none">
            <a:prstTxWarp prst="textCircle">
              <a:avLst>
                <a:gd name="adj" fmla="val 11190128"/>
              </a:avLst>
            </a:prstTxWarp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원호 21"/>
          <p:cNvSpPr/>
          <p:nvPr/>
        </p:nvSpPr>
        <p:spPr>
          <a:xfrm>
            <a:off x="2637410" y="2421224"/>
            <a:ext cx="3024000" cy="3024000"/>
          </a:xfrm>
          <a:prstGeom prst="arc">
            <a:avLst>
              <a:gd name="adj1" fmla="val 21547576"/>
              <a:gd name="adj2" fmla="val 15092694"/>
            </a:avLst>
          </a:prstGeom>
          <a:noFill/>
          <a:ln w="190500">
            <a:solidFill>
              <a:schemeClr val="bg1">
                <a:alpha val="73000"/>
              </a:schemeClr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육각형 13"/>
          <p:cNvSpPr/>
          <p:nvPr/>
        </p:nvSpPr>
        <p:spPr>
          <a:xfrm>
            <a:off x="3042455" y="2924656"/>
            <a:ext cx="1106192" cy="953613"/>
          </a:xfrm>
          <a:prstGeom prst="hexagon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육각형 14"/>
          <p:cNvSpPr/>
          <p:nvPr/>
        </p:nvSpPr>
        <p:spPr>
          <a:xfrm>
            <a:off x="3971013" y="2394972"/>
            <a:ext cx="1106192" cy="953613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육각형 15"/>
          <p:cNvSpPr/>
          <p:nvPr/>
        </p:nvSpPr>
        <p:spPr>
          <a:xfrm>
            <a:off x="3971013" y="4464839"/>
            <a:ext cx="1106192" cy="95361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육각형 16"/>
          <p:cNvSpPr/>
          <p:nvPr/>
        </p:nvSpPr>
        <p:spPr>
          <a:xfrm>
            <a:off x="3042455" y="3949304"/>
            <a:ext cx="1106192" cy="953613"/>
          </a:xfrm>
          <a:prstGeom prst="hexag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99792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7368" y="1655637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2" name="육각형 19"/>
          <p:cNvSpPr/>
          <p:nvPr/>
        </p:nvSpPr>
        <p:spPr>
          <a:xfrm>
            <a:off x="4842655" y="3092328"/>
            <a:ext cx="1889372" cy="1628768"/>
          </a:xfrm>
          <a:prstGeom prst="hexagon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56"/>
          <p:cNvGrpSpPr/>
          <p:nvPr/>
        </p:nvGrpSpPr>
        <p:grpSpPr>
          <a:xfrm>
            <a:off x="5877770" y="2421224"/>
            <a:ext cx="720080" cy="990110"/>
            <a:chOff x="4031941" y="3280749"/>
            <a:chExt cx="1080120" cy="1485165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14" name="현 23"/>
            <p:cNvSpPr/>
            <p:nvPr/>
          </p:nvSpPr>
          <p:spPr>
            <a:xfrm rot="5400000">
              <a:off x="4099448" y="3753302"/>
              <a:ext cx="945105" cy="1080119"/>
            </a:xfrm>
            <a:prstGeom prst="chord">
              <a:avLst>
                <a:gd name="adj1" fmla="val 5463948"/>
                <a:gd name="adj2" fmla="val 1620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자유형 24"/>
            <p:cNvSpPr/>
            <p:nvPr/>
          </p:nvSpPr>
          <p:spPr>
            <a:xfrm rot="16200000">
              <a:off x="4225924" y="3617599"/>
              <a:ext cx="692155" cy="1080119"/>
            </a:xfrm>
            <a:custGeom>
              <a:avLst/>
              <a:gdLst>
                <a:gd name="connsiteX0" fmla="*/ 0 w 630394"/>
                <a:gd name="connsiteY0" fmla="*/ 0 h 810089"/>
                <a:gd name="connsiteX1" fmla="*/ 315197 w 630394"/>
                <a:gd name="connsiteY1" fmla="*/ 0 h 810089"/>
                <a:gd name="connsiteX2" fmla="*/ 602709 w 630394"/>
                <a:gd name="connsiteY2" fmla="*/ 239050 h 810089"/>
                <a:gd name="connsiteX3" fmla="*/ 602709 w 630394"/>
                <a:gd name="connsiteY3" fmla="*/ 571041 h 810089"/>
                <a:gd name="connsiteX4" fmla="*/ 315196 w 630394"/>
                <a:gd name="connsiteY4" fmla="*/ 810090 h 810089"/>
                <a:gd name="connsiteX5" fmla="*/ 0 w 630394"/>
                <a:gd name="connsiteY5" fmla="*/ 810089 h 810089"/>
                <a:gd name="connsiteX6" fmla="*/ 0 w 630394"/>
                <a:gd name="connsiteY6" fmla="*/ 0 h 810089"/>
                <a:gd name="connsiteX0" fmla="*/ 52533 w 692155"/>
                <a:gd name="connsiteY0" fmla="*/ 135015 h 945106"/>
                <a:gd name="connsiteX1" fmla="*/ 367730 w 692155"/>
                <a:gd name="connsiteY1" fmla="*/ 135015 h 945106"/>
                <a:gd name="connsiteX2" fmla="*/ 655242 w 692155"/>
                <a:gd name="connsiteY2" fmla="*/ 374065 h 945106"/>
                <a:gd name="connsiteX3" fmla="*/ 655242 w 692155"/>
                <a:gd name="connsiteY3" fmla="*/ 706056 h 945106"/>
                <a:gd name="connsiteX4" fmla="*/ 367729 w 692155"/>
                <a:gd name="connsiteY4" fmla="*/ 945105 h 945106"/>
                <a:gd name="connsiteX5" fmla="*/ 52533 w 692155"/>
                <a:gd name="connsiteY5" fmla="*/ 945104 h 945106"/>
                <a:gd name="connsiteX6" fmla="*/ 52533 w 692155"/>
                <a:gd name="connsiteY6" fmla="*/ 135015 h 945106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  <a:gd name="connsiteX0" fmla="*/ 52533 w 692155"/>
                <a:gd name="connsiteY0" fmla="*/ 135015 h 1080119"/>
                <a:gd name="connsiteX1" fmla="*/ 367730 w 692155"/>
                <a:gd name="connsiteY1" fmla="*/ 135015 h 1080119"/>
                <a:gd name="connsiteX2" fmla="*/ 655242 w 692155"/>
                <a:gd name="connsiteY2" fmla="*/ 374065 h 1080119"/>
                <a:gd name="connsiteX3" fmla="*/ 655242 w 692155"/>
                <a:gd name="connsiteY3" fmla="*/ 706056 h 1080119"/>
                <a:gd name="connsiteX4" fmla="*/ 367729 w 692155"/>
                <a:gd name="connsiteY4" fmla="*/ 945105 h 1080119"/>
                <a:gd name="connsiteX5" fmla="*/ 52533 w 692155"/>
                <a:gd name="connsiteY5" fmla="*/ 945104 h 1080119"/>
                <a:gd name="connsiteX6" fmla="*/ 52533 w 692155"/>
                <a:gd name="connsiteY6" fmla="*/ 135015 h 1080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2155" h="1080119">
                  <a:moveTo>
                    <a:pt x="52533" y="135015"/>
                  </a:moveTo>
                  <a:cubicBezTo>
                    <a:pt x="105066" y="0"/>
                    <a:pt x="273821" y="100997"/>
                    <a:pt x="367730" y="135015"/>
                  </a:cubicBezTo>
                  <a:cubicBezTo>
                    <a:pt x="495808" y="182345"/>
                    <a:pt x="604383" y="228595"/>
                    <a:pt x="655242" y="374065"/>
                  </a:cubicBezTo>
                  <a:cubicBezTo>
                    <a:pt x="692155" y="479645"/>
                    <a:pt x="692155" y="600475"/>
                    <a:pt x="655242" y="706056"/>
                  </a:cubicBezTo>
                  <a:cubicBezTo>
                    <a:pt x="604382" y="851526"/>
                    <a:pt x="468180" y="905264"/>
                    <a:pt x="367729" y="945105"/>
                  </a:cubicBezTo>
                  <a:cubicBezTo>
                    <a:pt x="267278" y="984946"/>
                    <a:pt x="105066" y="1080119"/>
                    <a:pt x="52533" y="945104"/>
                  </a:cubicBezTo>
                  <a:cubicBezTo>
                    <a:pt x="0" y="810089"/>
                    <a:pt x="0" y="270030"/>
                    <a:pt x="52533" y="13501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25400" sx="102000" sy="102000" algn="ctr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" name="그룹 24"/>
            <p:cNvGrpSpPr/>
            <p:nvPr/>
          </p:nvGrpSpPr>
          <p:grpSpPr>
            <a:xfrm>
              <a:off x="4504495" y="3858053"/>
              <a:ext cx="135015" cy="547821"/>
              <a:chOff x="4402781" y="2836174"/>
              <a:chExt cx="135015" cy="547821"/>
            </a:xfr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effectLst>
              <a:outerShdw blurRad="25400" sx="102000" sy="102000" algn="ctr" rotWithShape="0">
                <a:prstClr val="black">
                  <a:alpha val="20000"/>
                </a:prstClr>
              </a:outerShdw>
            </a:effectLst>
          </p:grpSpPr>
          <p:sp>
            <p:nvSpPr>
              <p:cNvPr id="21" name="이등변 삼각형 30"/>
              <p:cNvSpPr/>
              <p:nvPr/>
            </p:nvSpPr>
            <p:spPr>
              <a:xfrm rot="10800000">
                <a:off x="4413582" y="2836174"/>
                <a:ext cx="113412" cy="9777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이등변 삼각형 31"/>
              <p:cNvSpPr/>
              <p:nvPr/>
            </p:nvSpPr>
            <p:spPr>
              <a:xfrm>
                <a:off x="4402781" y="2888940"/>
                <a:ext cx="135015" cy="405045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이등변 삼각형 32"/>
              <p:cNvSpPr/>
              <p:nvPr/>
            </p:nvSpPr>
            <p:spPr>
              <a:xfrm rot="10800000">
                <a:off x="4402781" y="3293985"/>
                <a:ext cx="135015" cy="90010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" name="타원 5"/>
            <p:cNvSpPr/>
            <p:nvPr/>
          </p:nvSpPr>
          <p:spPr>
            <a:xfrm>
              <a:off x="4279470" y="3280749"/>
              <a:ext cx="585065" cy="585065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25400" sx="102000" sy="102000" algn="ctr" rotWithShape="0">
                <a:prstClr val="black">
                  <a:alpha val="20000"/>
                </a:prst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" name="그룹 17"/>
            <p:cNvGrpSpPr/>
            <p:nvPr/>
          </p:nvGrpSpPr>
          <p:grpSpPr>
            <a:xfrm>
              <a:off x="4436987" y="3550779"/>
              <a:ext cx="270030" cy="90010"/>
              <a:chOff x="4346975" y="2393885"/>
              <a:chExt cx="270030" cy="135015"/>
            </a:xfrm>
          </p:grpSpPr>
          <p:sp>
            <p:nvSpPr>
              <p:cNvPr id="19" name="모서리가 둥근 직사각형 28"/>
              <p:cNvSpPr/>
              <p:nvPr/>
            </p:nvSpPr>
            <p:spPr>
              <a:xfrm>
                <a:off x="4346975" y="2393885"/>
                <a:ext cx="45719" cy="13501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모서리가 둥근 직사각형 29"/>
              <p:cNvSpPr/>
              <p:nvPr/>
            </p:nvSpPr>
            <p:spPr>
              <a:xfrm>
                <a:off x="4571286" y="2393885"/>
                <a:ext cx="45719" cy="13501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4" name="모서리가 둥근 사각형 설명선 33"/>
          <p:cNvSpPr/>
          <p:nvPr/>
        </p:nvSpPr>
        <p:spPr>
          <a:xfrm rot="10800000" flipV="1">
            <a:off x="6507840" y="1566129"/>
            <a:ext cx="2096608" cy="842770"/>
          </a:xfrm>
          <a:prstGeom prst="wedgeRoundRectCallout">
            <a:avLst>
              <a:gd name="adj1" fmla="val 36217"/>
              <a:gd name="adj2" fmla="val 70624"/>
              <a:gd name="adj3" fmla="val 16667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 bwMode="auto">
          <a:xfrm>
            <a:off x="6516242" y="1649234"/>
            <a:ext cx="2058086" cy="677108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000" b="1" dirty="0" smtClean="0">
                <a:latin typeface="Arial" pitchFamily="34" charset="0"/>
                <a:cs typeface="Arial" pitchFamily="34" charset="0"/>
              </a:rPr>
              <a:t>Text here</a:t>
            </a:r>
            <a:endParaRPr lang="en-US" altLang="ko-KR" sz="20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altLang="ko-KR" sz="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</a:t>
            </a:r>
          </a:p>
        </p:txBody>
      </p:sp>
      <p:sp>
        <p:nvSpPr>
          <p:cNvPr id="26" name="TextBox 25"/>
          <p:cNvSpPr txBox="1"/>
          <p:nvPr/>
        </p:nvSpPr>
        <p:spPr bwMode="auto">
          <a:xfrm>
            <a:off x="5044549" y="3479672"/>
            <a:ext cx="1485584" cy="854080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here</a:t>
            </a:r>
            <a:endParaRPr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altLang="ko-KR" sz="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 add text </a:t>
            </a:r>
          </a:p>
        </p:txBody>
      </p:sp>
      <p:sp>
        <p:nvSpPr>
          <p:cNvPr id="27" name="TextBox 26"/>
          <p:cNvSpPr txBox="1"/>
          <p:nvPr/>
        </p:nvSpPr>
        <p:spPr bwMode="auto">
          <a:xfrm>
            <a:off x="4029054" y="4572313"/>
            <a:ext cx="990110" cy="738664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>
              <a:defRPr/>
            </a:pPr>
            <a:endParaRPr lang="en-US" altLang="ko-KR" sz="5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 bwMode="auto">
          <a:xfrm>
            <a:off x="3100496" y="4056778"/>
            <a:ext cx="990110" cy="738664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>
              <a:defRPr/>
            </a:pPr>
            <a:endParaRPr lang="en-US" altLang="ko-KR" sz="5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 bwMode="auto">
          <a:xfrm>
            <a:off x="3100496" y="3032130"/>
            <a:ext cx="990110" cy="738664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>
              <a:defRPr/>
            </a:pPr>
            <a:endParaRPr lang="en-US" altLang="ko-KR" sz="5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Add 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 bwMode="auto">
          <a:xfrm>
            <a:off x="4029054" y="2502446"/>
            <a:ext cx="990110" cy="738664"/>
          </a:xfrm>
          <a:prstGeom prst="round2SameRect">
            <a:avLst>
              <a:gd name="adj1" fmla="val 0"/>
              <a:gd name="adj2" fmla="val 0"/>
            </a:avLst>
          </a:prstGeom>
          <a:noFill/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>
              <a:defRPr/>
            </a:pPr>
            <a:endParaRPr lang="en-US" altLang="ko-KR" sz="5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직사각형 42"/>
          <p:cNvSpPr/>
          <p:nvPr/>
        </p:nvSpPr>
        <p:spPr>
          <a:xfrm rot="16200000">
            <a:off x="1737312" y="3186309"/>
            <a:ext cx="2655293" cy="1305146"/>
          </a:xfrm>
          <a:prstGeom prst="rect">
            <a:avLst/>
          </a:prstGeom>
        </p:spPr>
        <p:txBody>
          <a:bodyPr wrap="none">
            <a:prstTxWarp prst="textCircle">
              <a:avLst>
                <a:gd name="adj" fmla="val 11190128"/>
              </a:avLst>
            </a:prstTxWarp>
            <a:spAutoFit/>
          </a:bodyPr>
          <a:lstStyle/>
          <a:p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230</Words>
  <Application>Microsoft Office PowerPoint</Application>
  <PresentationFormat>On-screen Show 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6</cp:revision>
  <dcterms:created xsi:type="dcterms:W3CDTF">2014-02-28T09:23:05Z</dcterms:created>
  <dcterms:modified xsi:type="dcterms:W3CDTF">2014-03-02T03:56:41Z</dcterms:modified>
</cp:coreProperties>
</file>