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Diagrams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Text Box 2"/>
          <p:cNvSpPr txBox="1">
            <a:spLocks noChangeArrowheads="1"/>
          </p:cNvSpPr>
          <p:nvPr/>
        </p:nvSpPr>
        <p:spPr bwMode="auto">
          <a:xfrm>
            <a:off x="676589" y="713667"/>
            <a:ext cx="6038376" cy="3442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직사각형 57"/>
          <p:cNvSpPr/>
          <p:nvPr/>
        </p:nvSpPr>
        <p:spPr bwMode="auto">
          <a:xfrm>
            <a:off x="1343685" y="1321369"/>
            <a:ext cx="1173882" cy="1341580"/>
          </a:xfrm>
          <a:prstGeom prst="rect">
            <a:avLst/>
          </a:prstGeom>
          <a:solidFill>
            <a:schemeClr val="bg1">
              <a:lumMod val="95000"/>
            </a:schemeClr>
          </a:soli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>
              <a:lnSpc>
                <a:spcPct val="90000"/>
              </a:lnSpc>
              <a:spcAft>
                <a:spcPct val="35000"/>
              </a:spcAft>
            </a:pPr>
            <a:endParaRPr lang="ko-KR" altLang="en-US" sz="35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1372776" y="1455527"/>
            <a:ext cx="1111253" cy="27699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62" name="직사각형 57"/>
          <p:cNvSpPr/>
          <p:nvPr/>
        </p:nvSpPr>
        <p:spPr bwMode="auto">
          <a:xfrm>
            <a:off x="2660111" y="1321369"/>
            <a:ext cx="1173882" cy="1341580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2689202" y="1455527"/>
            <a:ext cx="1111253" cy="27699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66" name="직사각형 57"/>
          <p:cNvSpPr/>
          <p:nvPr/>
        </p:nvSpPr>
        <p:spPr bwMode="auto">
          <a:xfrm>
            <a:off x="3976537" y="1321369"/>
            <a:ext cx="1173882" cy="1341580"/>
          </a:xfrm>
          <a:prstGeom prst="rect">
            <a:avLst/>
          </a:prstGeom>
          <a:solidFill>
            <a:schemeClr val="bg1">
              <a:lumMod val="95000"/>
            </a:schemeClr>
          </a:soli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>
              <a:lnSpc>
                <a:spcPct val="90000"/>
              </a:lnSpc>
              <a:spcAft>
                <a:spcPct val="35000"/>
              </a:spcAft>
            </a:pPr>
            <a:endParaRPr lang="ko-KR" altLang="en-US" sz="35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4005628" y="1455527"/>
            <a:ext cx="1111253" cy="27699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70" name="직사각형 57"/>
          <p:cNvSpPr/>
          <p:nvPr/>
        </p:nvSpPr>
        <p:spPr bwMode="auto">
          <a:xfrm>
            <a:off x="5292962" y="1321369"/>
            <a:ext cx="1173882" cy="1341580"/>
          </a:xfrm>
          <a:prstGeom prst="rect">
            <a:avLst/>
          </a:prstGeom>
          <a:solidFill>
            <a:schemeClr val="bg1">
              <a:lumMod val="95000"/>
            </a:schemeClr>
          </a:soli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>
              <a:lnSpc>
                <a:spcPct val="90000"/>
              </a:lnSpc>
              <a:spcAft>
                <a:spcPct val="35000"/>
              </a:spcAft>
            </a:pPr>
            <a:endParaRPr lang="ko-KR" altLang="en-US" sz="35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5322054" y="1455527"/>
            <a:ext cx="1111253" cy="27699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74" name="직사각형 57"/>
          <p:cNvSpPr/>
          <p:nvPr/>
        </p:nvSpPr>
        <p:spPr bwMode="auto">
          <a:xfrm>
            <a:off x="6609387" y="1321369"/>
            <a:ext cx="1173882" cy="1341580"/>
          </a:xfrm>
          <a:prstGeom prst="rect">
            <a:avLst/>
          </a:prstGeom>
          <a:solidFill>
            <a:schemeClr val="bg1">
              <a:lumMod val="95000"/>
            </a:schemeClr>
          </a:soli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>
              <a:lnSpc>
                <a:spcPct val="90000"/>
              </a:lnSpc>
              <a:spcAft>
                <a:spcPct val="35000"/>
              </a:spcAft>
            </a:pPr>
            <a:endParaRPr lang="ko-KR" altLang="en-US" sz="35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6638478" y="1455527"/>
            <a:ext cx="1111253" cy="27699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78" name="직사각형 57"/>
          <p:cNvSpPr/>
          <p:nvPr/>
        </p:nvSpPr>
        <p:spPr bwMode="auto">
          <a:xfrm>
            <a:off x="1343685" y="3204726"/>
            <a:ext cx="1173882" cy="1341580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1372776" y="3338884"/>
            <a:ext cx="1111253" cy="27699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82" name="직사각형 57"/>
          <p:cNvSpPr/>
          <p:nvPr/>
        </p:nvSpPr>
        <p:spPr bwMode="auto">
          <a:xfrm>
            <a:off x="2660111" y="3204726"/>
            <a:ext cx="1173882" cy="1341580"/>
          </a:xfrm>
          <a:prstGeom prst="rect">
            <a:avLst/>
          </a:prstGeom>
          <a:solidFill>
            <a:schemeClr val="bg1">
              <a:lumMod val="95000"/>
            </a:schemeClr>
          </a:soli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2689202" y="3338884"/>
            <a:ext cx="1111253" cy="27699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86" name="직사각형 57"/>
          <p:cNvSpPr/>
          <p:nvPr/>
        </p:nvSpPr>
        <p:spPr bwMode="auto">
          <a:xfrm>
            <a:off x="3976537" y="3204726"/>
            <a:ext cx="1173882" cy="1341580"/>
          </a:xfrm>
          <a:prstGeom prst="rect">
            <a:avLst/>
          </a:prstGeom>
          <a:solidFill>
            <a:schemeClr val="bg1">
              <a:lumMod val="95000"/>
            </a:schemeClr>
          </a:soli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>
              <a:lnSpc>
                <a:spcPct val="90000"/>
              </a:lnSpc>
              <a:spcAft>
                <a:spcPct val="35000"/>
              </a:spcAft>
            </a:pPr>
            <a:endParaRPr lang="ko-KR" altLang="en-US" sz="35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4005628" y="3338884"/>
            <a:ext cx="1111253" cy="27699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90" name="직사각형 57"/>
          <p:cNvSpPr/>
          <p:nvPr/>
        </p:nvSpPr>
        <p:spPr bwMode="auto">
          <a:xfrm>
            <a:off x="5292962" y="3204726"/>
            <a:ext cx="1173882" cy="1341580"/>
          </a:xfrm>
          <a:prstGeom prst="rect">
            <a:avLst/>
          </a:prstGeom>
          <a:solidFill>
            <a:schemeClr val="bg1">
              <a:lumMod val="95000"/>
            </a:schemeClr>
          </a:soli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>
              <a:lnSpc>
                <a:spcPct val="90000"/>
              </a:lnSpc>
              <a:spcAft>
                <a:spcPct val="35000"/>
              </a:spcAft>
            </a:pPr>
            <a:endParaRPr lang="ko-KR" altLang="en-US" sz="35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5322054" y="3338884"/>
            <a:ext cx="1111253" cy="27699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94" name="직사각형 57"/>
          <p:cNvSpPr/>
          <p:nvPr/>
        </p:nvSpPr>
        <p:spPr bwMode="auto">
          <a:xfrm>
            <a:off x="6609387" y="3204726"/>
            <a:ext cx="1173882" cy="1341580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6638478" y="3338884"/>
            <a:ext cx="1111253" cy="27699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98" name="톱니 모양의 오른쪽 화살표 96"/>
          <p:cNvSpPr/>
          <p:nvPr/>
        </p:nvSpPr>
        <p:spPr>
          <a:xfrm>
            <a:off x="2398553" y="1858771"/>
            <a:ext cx="378517" cy="266775"/>
          </a:xfrm>
          <a:prstGeom prst="notchedRightArrow">
            <a:avLst>
              <a:gd name="adj1" fmla="val 56349"/>
              <a:gd name="adj2" fmla="val 56349"/>
            </a:avLst>
          </a:prstGeom>
          <a:gradFill flip="none" rotWithShape="1"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5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9" name="톱니 모양의 오른쪽 화살표 97"/>
          <p:cNvSpPr/>
          <p:nvPr/>
        </p:nvSpPr>
        <p:spPr>
          <a:xfrm>
            <a:off x="3715407" y="1858771"/>
            <a:ext cx="378517" cy="266775"/>
          </a:xfrm>
          <a:prstGeom prst="notchedRightArrow">
            <a:avLst>
              <a:gd name="adj1" fmla="val 56349"/>
              <a:gd name="adj2" fmla="val 56349"/>
            </a:avLst>
          </a:prstGeom>
          <a:gradFill flip="none" rotWithShape="1"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5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00" name="톱니 모양의 오른쪽 화살표 98"/>
          <p:cNvSpPr/>
          <p:nvPr/>
        </p:nvSpPr>
        <p:spPr>
          <a:xfrm>
            <a:off x="5032261" y="1858771"/>
            <a:ext cx="378517" cy="266775"/>
          </a:xfrm>
          <a:prstGeom prst="notchedRightArrow">
            <a:avLst>
              <a:gd name="adj1" fmla="val 56349"/>
              <a:gd name="adj2" fmla="val 56349"/>
            </a:avLst>
          </a:prstGeom>
          <a:gradFill flip="none" rotWithShape="1"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5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01" name="톱니 모양의 오른쪽 화살표 105"/>
          <p:cNvSpPr/>
          <p:nvPr/>
        </p:nvSpPr>
        <p:spPr>
          <a:xfrm>
            <a:off x="6349115" y="1858771"/>
            <a:ext cx="378517" cy="266775"/>
          </a:xfrm>
          <a:prstGeom prst="notchedRightArrow">
            <a:avLst>
              <a:gd name="adj1" fmla="val 56349"/>
              <a:gd name="adj2" fmla="val 56349"/>
            </a:avLst>
          </a:prstGeom>
          <a:gradFill flip="none" rotWithShape="1"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5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02" name="톱니 모양의 오른쪽 화살표 106"/>
          <p:cNvSpPr/>
          <p:nvPr/>
        </p:nvSpPr>
        <p:spPr>
          <a:xfrm flipH="1">
            <a:off x="2398553" y="3741358"/>
            <a:ext cx="378517" cy="266775"/>
          </a:xfrm>
          <a:prstGeom prst="notchedRightArrow">
            <a:avLst>
              <a:gd name="adj1" fmla="val 56349"/>
              <a:gd name="adj2" fmla="val 56349"/>
            </a:avLst>
          </a:prstGeom>
          <a:gradFill flip="none" rotWithShape="1"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5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03" name="톱니 모양의 오른쪽 화살표 107"/>
          <p:cNvSpPr/>
          <p:nvPr/>
        </p:nvSpPr>
        <p:spPr>
          <a:xfrm flipH="1">
            <a:off x="3715407" y="3741358"/>
            <a:ext cx="378517" cy="266775"/>
          </a:xfrm>
          <a:prstGeom prst="notchedRightArrow">
            <a:avLst>
              <a:gd name="adj1" fmla="val 56349"/>
              <a:gd name="adj2" fmla="val 56349"/>
            </a:avLst>
          </a:prstGeom>
          <a:gradFill flip="none" rotWithShape="1"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5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04" name="톱니 모양의 오른쪽 화살표 108"/>
          <p:cNvSpPr/>
          <p:nvPr/>
        </p:nvSpPr>
        <p:spPr>
          <a:xfrm flipH="1">
            <a:off x="5032261" y="3741358"/>
            <a:ext cx="378517" cy="266775"/>
          </a:xfrm>
          <a:prstGeom prst="notchedRightArrow">
            <a:avLst>
              <a:gd name="adj1" fmla="val 56349"/>
              <a:gd name="adj2" fmla="val 56349"/>
            </a:avLst>
          </a:prstGeom>
          <a:gradFill flip="none" rotWithShape="1"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5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05" name="톱니 모양의 오른쪽 화살표 109"/>
          <p:cNvSpPr/>
          <p:nvPr/>
        </p:nvSpPr>
        <p:spPr>
          <a:xfrm flipH="1">
            <a:off x="6349115" y="3741358"/>
            <a:ext cx="378517" cy="266775"/>
          </a:xfrm>
          <a:prstGeom prst="notchedRightArrow">
            <a:avLst>
              <a:gd name="adj1" fmla="val 56349"/>
              <a:gd name="adj2" fmla="val 56349"/>
            </a:avLst>
          </a:prstGeom>
          <a:gradFill flip="none" rotWithShape="1"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5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06" name="톱니 모양의 오른쪽 화살표 110"/>
          <p:cNvSpPr/>
          <p:nvPr/>
        </p:nvSpPr>
        <p:spPr>
          <a:xfrm rot="5400000">
            <a:off x="7007069" y="2800450"/>
            <a:ext cx="378517" cy="266775"/>
          </a:xfrm>
          <a:prstGeom prst="notchedRightArrow">
            <a:avLst>
              <a:gd name="adj1" fmla="val 56349"/>
              <a:gd name="adj2" fmla="val 56349"/>
            </a:avLst>
          </a:prstGeom>
          <a:gradFill flip="none" rotWithShape="1"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5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1372776" y="2707686"/>
            <a:ext cx="535485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/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108" name="TextBox 107"/>
          <p:cNvSpPr txBox="1"/>
          <p:nvPr/>
        </p:nvSpPr>
        <p:spPr bwMode="auto">
          <a:xfrm>
            <a:off x="1343685" y="1707654"/>
            <a:ext cx="1173882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 marL="228600" indent="-228600">
              <a:buFont typeface="Arial" pitchFamily="34" charset="0"/>
              <a:buChar char="•"/>
              <a:defRPr/>
            </a:pP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</a:p>
          <a:p>
            <a:pPr marL="228600" indent="-228600">
              <a:buFont typeface="Arial" pitchFamily="34" charset="0"/>
              <a:buChar char="•"/>
              <a:defRPr/>
            </a:pP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9" name="TextBox 108"/>
          <p:cNvSpPr txBox="1"/>
          <p:nvPr/>
        </p:nvSpPr>
        <p:spPr bwMode="auto">
          <a:xfrm>
            <a:off x="2676970" y="1732526"/>
            <a:ext cx="1173882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 marL="228600" indent="-228600">
              <a:buFont typeface="Arial" pitchFamily="34" charset="0"/>
              <a:buChar char="•"/>
              <a:defRPr/>
            </a:pPr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</a:p>
          <a:p>
            <a:pPr marL="228600" indent="-228600">
              <a:buFont typeface="Arial" pitchFamily="34" charset="0"/>
              <a:buChar char="•"/>
              <a:defRPr/>
            </a:pPr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0" name="TextBox 109"/>
          <p:cNvSpPr txBox="1"/>
          <p:nvPr/>
        </p:nvSpPr>
        <p:spPr bwMode="auto">
          <a:xfrm>
            <a:off x="4005628" y="1732526"/>
            <a:ext cx="1173882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 marL="228600" indent="-228600">
              <a:buFont typeface="Arial" pitchFamily="34" charset="0"/>
              <a:buChar char="•"/>
              <a:defRPr/>
            </a:pP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</a:p>
          <a:p>
            <a:pPr marL="228600" indent="-228600">
              <a:buFont typeface="Arial" pitchFamily="34" charset="0"/>
              <a:buChar char="•"/>
              <a:defRPr/>
            </a:pP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1" name="TextBox 110"/>
          <p:cNvSpPr txBox="1"/>
          <p:nvPr/>
        </p:nvSpPr>
        <p:spPr bwMode="auto">
          <a:xfrm>
            <a:off x="5326070" y="1732526"/>
            <a:ext cx="1173882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 marL="228600" indent="-228600">
              <a:buFont typeface="Arial" pitchFamily="34" charset="0"/>
              <a:buChar char="•"/>
              <a:defRPr/>
            </a:pP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</a:p>
          <a:p>
            <a:pPr marL="228600" indent="-228600">
              <a:buFont typeface="Arial" pitchFamily="34" charset="0"/>
              <a:buChar char="•"/>
              <a:defRPr/>
            </a:pP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2" name="TextBox 111"/>
          <p:cNvSpPr txBox="1"/>
          <p:nvPr/>
        </p:nvSpPr>
        <p:spPr bwMode="auto">
          <a:xfrm>
            <a:off x="6638478" y="1732526"/>
            <a:ext cx="1173882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 marL="228600" indent="-228600">
              <a:buFont typeface="Arial" pitchFamily="34" charset="0"/>
              <a:buChar char="•"/>
              <a:defRPr/>
            </a:pP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</a:p>
          <a:p>
            <a:pPr marL="228600" indent="-228600">
              <a:buFont typeface="Arial" pitchFamily="34" charset="0"/>
              <a:buChar char="•"/>
              <a:defRPr/>
            </a:pP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3" name="TextBox 112"/>
          <p:cNvSpPr txBox="1"/>
          <p:nvPr/>
        </p:nvSpPr>
        <p:spPr bwMode="auto">
          <a:xfrm>
            <a:off x="1343685" y="3579862"/>
            <a:ext cx="1173882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 marL="228600" indent="-228600">
              <a:buFont typeface="Arial" pitchFamily="34" charset="0"/>
              <a:buChar char="•"/>
              <a:defRPr/>
            </a:pPr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</a:p>
          <a:p>
            <a:pPr marL="228600" indent="-228600">
              <a:buFont typeface="Arial" pitchFamily="34" charset="0"/>
              <a:buChar char="•"/>
              <a:defRPr/>
            </a:pPr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4" name="TextBox 113"/>
          <p:cNvSpPr txBox="1"/>
          <p:nvPr/>
        </p:nvSpPr>
        <p:spPr bwMode="auto">
          <a:xfrm>
            <a:off x="2676970" y="3604734"/>
            <a:ext cx="1173882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 marL="228600" indent="-228600">
              <a:buFont typeface="Arial" pitchFamily="34" charset="0"/>
              <a:buChar char="•"/>
              <a:defRPr/>
            </a:pP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</a:p>
          <a:p>
            <a:pPr marL="228600" indent="-228600">
              <a:buFont typeface="Arial" pitchFamily="34" charset="0"/>
              <a:buChar char="•"/>
              <a:defRPr/>
            </a:pP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5" name="TextBox 114"/>
          <p:cNvSpPr txBox="1"/>
          <p:nvPr/>
        </p:nvSpPr>
        <p:spPr bwMode="auto">
          <a:xfrm>
            <a:off x="4005628" y="3604734"/>
            <a:ext cx="1173882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 marL="228600" indent="-228600">
              <a:buFont typeface="Arial" pitchFamily="34" charset="0"/>
              <a:buChar char="•"/>
              <a:defRPr/>
            </a:pP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</a:p>
          <a:p>
            <a:pPr marL="228600" indent="-228600">
              <a:buFont typeface="Arial" pitchFamily="34" charset="0"/>
              <a:buChar char="•"/>
              <a:defRPr/>
            </a:pP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6" name="TextBox 115"/>
          <p:cNvSpPr txBox="1"/>
          <p:nvPr/>
        </p:nvSpPr>
        <p:spPr bwMode="auto">
          <a:xfrm>
            <a:off x="5326070" y="3604734"/>
            <a:ext cx="1173882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 marL="228600" indent="-228600">
              <a:buFont typeface="Arial" pitchFamily="34" charset="0"/>
              <a:buChar char="•"/>
              <a:defRPr/>
            </a:pP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</a:p>
          <a:p>
            <a:pPr marL="228600" indent="-228600">
              <a:buFont typeface="Arial" pitchFamily="34" charset="0"/>
              <a:buChar char="•"/>
              <a:defRPr/>
            </a:pP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7" name="TextBox 116"/>
          <p:cNvSpPr txBox="1"/>
          <p:nvPr/>
        </p:nvSpPr>
        <p:spPr bwMode="auto">
          <a:xfrm>
            <a:off x="6638478" y="3604734"/>
            <a:ext cx="1173882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 marL="228600" indent="-228600">
              <a:buFont typeface="Arial" pitchFamily="34" charset="0"/>
              <a:buChar char="•"/>
              <a:defRPr/>
            </a:pPr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</a:p>
          <a:p>
            <a:pPr marL="228600" indent="-228600">
              <a:buFont typeface="Arial" pitchFamily="34" charset="0"/>
              <a:buChar char="•"/>
              <a:defRPr/>
            </a:pPr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Diagrams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76589" y="713667"/>
            <a:ext cx="603837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직사각형 57"/>
          <p:cNvSpPr/>
          <p:nvPr/>
        </p:nvSpPr>
        <p:spPr bwMode="auto">
          <a:xfrm>
            <a:off x="1343685" y="1321369"/>
            <a:ext cx="1173882" cy="1341580"/>
          </a:xfrm>
          <a:prstGeom prst="rect">
            <a:avLst/>
          </a:prstGeom>
          <a:solidFill>
            <a:schemeClr val="bg1">
              <a:lumMod val="95000"/>
            </a:schemeClr>
          </a:soli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>
              <a:lnSpc>
                <a:spcPct val="90000"/>
              </a:lnSpc>
              <a:spcAft>
                <a:spcPct val="35000"/>
              </a:spcAft>
            </a:pPr>
            <a:endParaRPr lang="ko-KR" altLang="en-US" sz="35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72776" y="1455527"/>
            <a:ext cx="1111253" cy="27699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7" name="직사각형 57"/>
          <p:cNvSpPr/>
          <p:nvPr/>
        </p:nvSpPr>
        <p:spPr bwMode="auto">
          <a:xfrm>
            <a:off x="2660111" y="1321369"/>
            <a:ext cx="1173882" cy="1341580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89202" y="1455527"/>
            <a:ext cx="1111253" cy="27699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9" name="직사각형 57"/>
          <p:cNvSpPr/>
          <p:nvPr/>
        </p:nvSpPr>
        <p:spPr bwMode="auto">
          <a:xfrm>
            <a:off x="3976537" y="1321369"/>
            <a:ext cx="1173882" cy="1341580"/>
          </a:xfrm>
          <a:prstGeom prst="rect">
            <a:avLst/>
          </a:prstGeom>
          <a:solidFill>
            <a:schemeClr val="bg1">
              <a:lumMod val="95000"/>
            </a:schemeClr>
          </a:soli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>
              <a:lnSpc>
                <a:spcPct val="90000"/>
              </a:lnSpc>
              <a:spcAft>
                <a:spcPct val="35000"/>
              </a:spcAft>
            </a:pPr>
            <a:endParaRPr lang="ko-KR" altLang="en-US" sz="35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005628" y="1455527"/>
            <a:ext cx="1111253" cy="27699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11" name="직사각형 57"/>
          <p:cNvSpPr/>
          <p:nvPr/>
        </p:nvSpPr>
        <p:spPr bwMode="auto">
          <a:xfrm>
            <a:off x="5292962" y="1321369"/>
            <a:ext cx="1173882" cy="1341580"/>
          </a:xfrm>
          <a:prstGeom prst="rect">
            <a:avLst/>
          </a:prstGeom>
          <a:solidFill>
            <a:schemeClr val="bg1">
              <a:lumMod val="95000"/>
            </a:schemeClr>
          </a:soli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>
              <a:lnSpc>
                <a:spcPct val="90000"/>
              </a:lnSpc>
              <a:spcAft>
                <a:spcPct val="35000"/>
              </a:spcAft>
            </a:pPr>
            <a:endParaRPr lang="ko-KR" altLang="en-US" sz="35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22054" y="1455527"/>
            <a:ext cx="1111253" cy="27699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13" name="직사각형 57"/>
          <p:cNvSpPr/>
          <p:nvPr/>
        </p:nvSpPr>
        <p:spPr bwMode="auto">
          <a:xfrm>
            <a:off x="6609387" y="1321369"/>
            <a:ext cx="1173882" cy="1341580"/>
          </a:xfrm>
          <a:prstGeom prst="rect">
            <a:avLst/>
          </a:prstGeom>
          <a:solidFill>
            <a:schemeClr val="bg1">
              <a:lumMod val="95000"/>
            </a:schemeClr>
          </a:soli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>
              <a:lnSpc>
                <a:spcPct val="90000"/>
              </a:lnSpc>
              <a:spcAft>
                <a:spcPct val="35000"/>
              </a:spcAft>
            </a:pPr>
            <a:endParaRPr lang="ko-KR" altLang="en-US" sz="35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638478" y="1455527"/>
            <a:ext cx="1111253" cy="27699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15" name="직사각형 57"/>
          <p:cNvSpPr/>
          <p:nvPr/>
        </p:nvSpPr>
        <p:spPr bwMode="auto">
          <a:xfrm>
            <a:off x="1343685" y="3204726"/>
            <a:ext cx="1173882" cy="1341580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72776" y="3338884"/>
            <a:ext cx="1111253" cy="27699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17" name="직사각형 57"/>
          <p:cNvSpPr/>
          <p:nvPr/>
        </p:nvSpPr>
        <p:spPr bwMode="auto">
          <a:xfrm>
            <a:off x="2660111" y="3204726"/>
            <a:ext cx="1173882" cy="1341580"/>
          </a:xfrm>
          <a:prstGeom prst="rect">
            <a:avLst/>
          </a:prstGeom>
          <a:solidFill>
            <a:schemeClr val="bg1">
              <a:lumMod val="95000"/>
            </a:schemeClr>
          </a:soli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689202" y="3338884"/>
            <a:ext cx="1111253" cy="27699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19" name="직사각형 57"/>
          <p:cNvSpPr/>
          <p:nvPr/>
        </p:nvSpPr>
        <p:spPr bwMode="auto">
          <a:xfrm>
            <a:off x="3976537" y="3204726"/>
            <a:ext cx="1173882" cy="1341580"/>
          </a:xfrm>
          <a:prstGeom prst="rect">
            <a:avLst/>
          </a:prstGeom>
          <a:solidFill>
            <a:schemeClr val="bg1">
              <a:lumMod val="95000"/>
            </a:schemeClr>
          </a:soli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>
              <a:lnSpc>
                <a:spcPct val="90000"/>
              </a:lnSpc>
              <a:spcAft>
                <a:spcPct val="35000"/>
              </a:spcAft>
            </a:pPr>
            <a:endParaRPr lang="ko-KR" altLang="en-US" sz="35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005628" y="3338884"/>
            <a:ext cx="1111253" cy="27699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21" name="직사각형 57"/>
          <p:cNvSpPr/>
          <p:nvPr/>
        </p:nvSpPr>
        <p:spPr bwMode="auto">
          <a:xfrm>
            <a:off x="5292962" y="3204726"/>
            <a:ext cx="1173882" cy="1341580"/>
          </a:xfrm>
          <a:prstGeom prst="rect">
            <a:avLst/>
          </a:prstGeom>
          <a:solidFill>
            <a:schemeClr val="bg1">
              <a:lumMod val="95000"/>
            </a:schemeClr>
          </a:soli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>
              <a:lnSpc>
                <a:spcPct val="90000"/>
              </a:lnSpc>
              <a:spcAft>
                <a:spcPct val="35000"/>
              </a:spcAft>
            </a:pPr>
            <a:endParaRPr lang="ko-KR" altLang="en-US" sz="35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322054" y="3338884"/>
            <a:ext cx="1111253" cy="27699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23" name="직사각형 57"/>
          <p:cNvSpPr/>
          <p:nvPr/>
        </p:nvSpPr>
        <p:spPr bwMode="auto">
          <a:xfrm>
            <a:off x="6609387" y="3204726"/>
            <a:ext cx="1173882" cy="1341580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638478" y="3338884"/>
            <a:ext cx="1111253" cy="27699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25" name="톱니 모양의 오른쪽 화살표 96"/>
          <p:cNvSpPr/>
          <p:nvPr/>
        </p:nvSpPr>
        <p:spPr>
          <a:xfrm>
            <a:off x="2398553" y="1858771"/>
            <a:ext cx="378517" cy="266775"/>
          </a:xfrm>
          <a:prstGeom prst="notchedRightArrow">
            <a:avLst>
              <a:gd name="adj1" fmla="val 56349"/>
              <a:gd name="adj2" fmla="val 56349"/>
            </a:avLst>
          </a:prstGeom>
          <a:gradFill flip="none" rotWithShape="1">
            <a:gsLst>
              <a:gs pos="0">
                <a:schemeClr val="bg1">
                  <a:alpha val="72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톱니 모양의 오른쪽 화살표 97"/>
          <p:cNvSpPr/>
          <p:nvPr/>
        </p:nvSpPr>
        <p:spPr>
          <a:xfrm>
            <a:off x="3715407" y="1858771"/>
            <a:ext cx="378517" cy="266775"/>
          </a:xfrm>
          <a:prstGeom prst="notchedRightArrow">
            <a:avLst>
              <a:gd name="adj1" fmla="val 56349"/>
              <a:gd name="adj2" fmla="val 56349"/>
            </a:avLst>
          </a:prstGeom>
          <a:gradFill flip="none" rotWithShape="1">
            <a:gsLst>
              <a:gs pos="0">
                <a:schemeClr val="bg1">
                  <a:alpha val="72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톱니 모양의 오른쪽 화살표 98"/>
          <p:cNvSpPr/>
          <p:nvPr/>
        </p:nvSpPr>
        <p:spPr>
          <a:xfrm>
            <a:off x="5032261" y="1858771"/>
            <a:ext cx="378517" cy="266775"/>
          </a:xfrm>
          <a:prstGeom prst="notchedRightArrow">
            <a:avLst>
              <a:gd name="adj1" fmla="val 56349"/>
              <a:gd name="adj2" fmla="val 56349"/>
            </a:avLst>
          </a:prstGeom>
          <a:gradFill flip="none" rotWithShape="1">
            <a:gsLst>
              <a:gs pos="0">
                <a:schemeClr val="bg1">
                  <a:alpha val="72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톱니 모양의 오른쪽 화살표 105"/>
          <p:cNvSpPr/>
          <p:nvPr/>
        </p:nvSpPr>
        <p:spPr>
          <a:xfrm>
            <a:off x="6349115" y="1858771"/>
            <a:ext cx="378517" cy="266775"/>
          </a:xfrm>
          <a:prstGeom prst="notchedRightArrow">
            <a:avLst>
              <a:gd name="adj1" fmla="val 56349"/>
              <a:gd name="adj2" fmla="val 56349"/>
            </a:avLst>
          </a:prstGeom>
          <a:gradFill flip="none" rotWithShape="1">
            <a:gsLst>
              <a:gs pos="0">
                <a:schemeClr val="bg1">
                  <a:alpha val="72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톱니 모양의 오른쪽 화살표 106"/>
          <p:cNvSpPr/>
          <p:nvPr/>
        </p:nvSpPr>
        <p:spPr>
          <a:xfrm flipH="1">
            <a:off x="2398553" y="3741358"/>
            <a:ext cx="378517" cy="266775"/>
          </a:xfrm>
          <a:prstGeom prst="notchedRightArrow">
            <a:avLst>
              <a:gd name="adj1" fmla="val 56349"/>
              <a:gd name="adj2" fmla="val 56349"/>
            </a:avLst>
          </a:prstGeom>
          <a:gradFill flip="none" rotWithShape="1">
            <a:gsLst>
              <a:gs pos="0">
                <a:schemeClr val="bg1">
                  <a:alpha val="72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톱니 모양의 오른쪽 화살표 107"/>
          <p:cNvSpPr/>
          <p:nvPr/>
        </p:nvSpPr>
        <p:spPr>
          <a:xfrm flipH="1">
            <a:off x="3715407" y="3741358"/>
            <a:ext cx="378517" cy="266775"/>
          </a:xfrm>
          <a:prstGeom prst="notchedRightArrow">
            <a:avLst>
              <a:gd name="adj1" fmla="val 56349"/>
              <a:gd name="adj2" fmla="val 56349"/>
            </a:avLst>
          </a:prstGeom>
          <a:gradFill flip="none" rotWithShape="1">
            <a:gsLst>
              <a:gs pos="0">
                <a:schemeClr val="bg1">
                  <a:alpha val="72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톱니 모양의 오른쪽 화살표 108"/>
          <p:cNvSpPr/>
          <p:nvPr/>
        </p:nvSpPr>
        <p:spPr>
          <a:xfrm flipH="1">
            <a:off x="5032261" y="3741358"/>
            <a:ext cx="378517" cy="266775"/>
          </a:xfrm>
          <a:prstGeom prst="notchedRightArrow">
            <a:avLst>
              <a:gd name="adj1" fmla="val 56349"/>
              <a:gd name="adj2" fmla="val 56349"/>
            </a:avLst>
          </a:prstGeom>
          <a:gradFill flip="none" rotWithShape="1">
            <a:gsLst>
              <a:gs pos="0">
                <a:schemeClr val="bg1">
                  <a:alpha val="72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톱니 모양의 오른쪽 화살표 109"/>
          <p:cNvSpPr/>
          <p:nvPr/>
        </p:nvSpPr>
        <p:spPr>
          <a:xfrm flipH="1">
            <a:off x="6349115" y="3741358"/>
            <a:ext cx="378517" cy="266775"/>
          </a:xfrm>
          <a:prstGeom prst="notchedRightArrow">
            <a:avLst>
              <a:gd name="adj1" fmla="val 56349"/>
              <a:gd name="adj2" fmla="val 56349"/>
            </a:avLst>
          </a:prstGeom>
          <a:gradFill flip="none" rotWithShape="1">
            <a:gsLst>
              <a:gs pos="0">
                <a:schemeClr val="bg1">
                  <a:alpha val="72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톱니 모양의 오른쪽 화살표 110"/>
          <p:cNvSpPr/>
          <p:nvPr/>
        </p:nvSpPr>
        <p:spPr>
          <a:xfrm rot="5400000">
            <a:off x="7007069" y="2800450"/>
            <a:ext cx="378517" cy="266775"/>
          </a:xfrm>
          <a:prstGeom prst="notchedRightArrow">
            <a:avLst>
              <a:gd name="adj1" fmla="val 56349"/>
              <a:gd name="adj2" fmla="val 56349"/>
            </a:avLst>
          </a:prstGeom>
          <a:gradFill flip="none" rotWithShape="1">
            <a:gsLst>
              <a:gs pos="0">
                <a:schemeClr val="bg1">
                  <a:alpha val="72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372776" y="2707686"/>
            <a:ext cx="535485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/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37" name="TextBox 36"/>
          <p:cNvSpPr txBox="1"/>
          <p:nvPr/>
        </p:nvSpPr>
        <p:spPr bwMode="auto">
          <a:xfrm>
            <a:off x="1343685" y="1707654"/>
            <a:ext cx="1173882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 marL="228600" indent="-228600">
              <a:buFont typeface="Arial" pitchFamily="34" charset="0"/>
              <a:buChar char="•"/>
              <a:defRPr/>
            </a:pP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</a:p>
          <a:p>
            <a:pPr marL="228600" indent="-228600">
              <a:buFont typeface="Arial" pitchFamily="34" charset="0"/>
              <a:buChar char="•"/>
              <a:defRPr/>
            </a:pP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 bwMode="auto">
          <a:xfrm>
            <a:off x="2676970" y="1732526"/>
            <a:ext cx="1173882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 marL="228600" indent="-228600">
              <a:buFont typeface="Arial" pitchFamily="34" charset="0"/>
              <a:buChar char="•"/>
              <a:defRPr/>
            </a:pPr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</a:p>
          <a:p>
            <a:pPr marL="228600" indent="-228600">
              <a:buFont typeface="Arial" pitchFamily="34" charset="0"/>
              <a:buChar char="•"/>
              <a:defRPr/>
            </a:pPr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 bwMode="auto">
          <a:xfrm>
            <a:off x="4005628" y="1732526"/>
            <a:ext cx="1173882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 marL="228600" indent="-228600">
              <a:buFont typeface="Arial" pitchFamily="34" charset="0"/>
              <a:buChar char="•"/>
              <a:defRPr/>
            </a:pP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</a:p>
          <a:p>
            <a:pPr marL="228600" indent="-228600">
              <a:buFont typeface="Arial" pitchFamily="34" charset="0"/>
              <a:buChar char="•"/>
              <a:defRPr/>
            </a:pP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 bwMode="auto">
          <a:xfrm>
            <a:off x="5326070" y="1732526"/>
            <a:ext cx="1173882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 marL="228600" indent="-228600">
              <a:buFont typeface="Arial" pitchFamily="34" charset="0"/>
              <a:buChar char="•"/>
              <a:defRPr/>
            </a:pP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</a:p>
          <a:p>
            <a:pPr marL="228600" indent="-228600">
              <a:buFont typeface="Arial" pitchFamily="34" charset="0"/>
              <a:buChar char="•"/>
              <a:defRPr/>
            </a:pP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 bwMode="auto">
          <a:xfrm>
            <a:off x="6638478" y="1732526"/>
            <a:ext cx="1173882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 marL="228600" indent="-228600">
              <a:buFont typeface="Arial" pitchFamily="34" charset="0"/>
              <a:buChar char="•"/>
              <a:defRPr/>
            </a:pP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</a:p>
          <a:p>
            <a:pPr marL="228600" indent="-228600">
              <a:buFont typeface="Arial" pitchFamily="34" charset="0"/>
              <a:buChar char="•"/>
              <a:defRPr/>
            </a:pP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Box 41"/>
          <p:cNvSpPr txBox="1"/>
          <p:nvPr/>
        </p:nvSpPr>
        <p:spPr bwMode="auto">
          <a:xfrm>
            <a:off x="1343685" y="3579862"/>
            <a:ext cx="1173882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 marL="228600" indent="-228600">
              <a:buFont typeface="Arial" pitchFamily="34" charset="0"/>
              <a:buChar char="•"/>
              <a:defRPr/>
            </a:pPr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</a:p>
          <a:p>
            <a:pPr marL="228600" indent="-228600">
              <a:buFont typeface="Arial" pitchFamily="34" charset="0"/>
              <a:buChar char="•"/>
              <a:defRPr/>
            </a:pPr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Box 42"/>
          <p:cNvSpPr txBox="1"/>
          <p:nvPr/>
        </p:nvSpPr>
        <p:spPr bwMode="auto">
          <a:xfrm>
            <a:off x="2676970" y="3604734"/>
            <a:ext cx="1173882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 marL="228600" indent="-228600">
              <a:buFont typeface="Arial" pitchFamily="34" charset="0"/>
              <a:buChar char="•"/>
              <a:defRPr/>
            </a:pP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</a:p>
          <a:p>
            <a:pPr marL="228600" indent="-228600">
              <a:buFont typeface="Arial" pitchFamily="34" charset="0"/>
              <a:buChar char="•"/>
              <a:defRPr/>
            </a:pP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Box 43"/>
          <p:cNvSpPr txBox="1"/>
          <p:nvPr/>
        </p:nvSpPr>
        <p:spPr bwMode="auto">
          <a:xfrm>
            <a:off x="4005628" y="3604734"/>
            <a:ext cx="1173882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 marL="228600" indent="-228600">
              <a:buFont typeface="Arial" pitchFamily="34" charset="0"/>
              <a:buChar char="•"/>
              <a:defRPr/>
            </a:pP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</a:p>
          <a:p>
            <a:pPr marL="228600" indent="-228600">
              <a:buFont typeface="Arial" pitchFamily="34" charset="0"/>
              <a:buChar char="•"/>
              <a:defRPr/>
            </a:pP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TextBox 44"/>
          <p:cNvSpPr txBox="1"/>
          <p:nvPr/>
        </p:nvSpPr>
        <p:spPr bwMode="auto">
          <a:xfrm>
            <a:off x="5326070" y="3604734"/>
            <a:ext cx="1173882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 marL="228600" indent="-228600">
              <a:buFont typeface="Arial" pitchFamily="34" charset="0"/>
              <a:buChar char="•"/>
              <a:defRPr/>
            </a:pP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</a:p>
          <a:p>
            <a:pPr marL="228600" indent="-228600">
              <a:buFont typeface="Arial" pitchFamily="34" charset="0"/>
              <a:buChar char="•"/>
              <a:defRPr/>
            </a:pP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Box 45"/>
          <p:cNvSpPr txBox="1"/>
          <p:nvPr/>
        </p:nvSpPr>
        <p:spPr bwMode="auto">
          <a:xfrm>
            <a:off x="6638478" y="3604734"/>
            <a:ext cx="1173882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 marL="228600" indent="-228600">
              <a:buFont typeface="Arial" pitchFamily="34" charset="0"/>
              <a:buChar char="•"/>
              <a:defRPr/>
            </a:pPr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</a:p>
          <a:p>
            <a:pPr marL="228600" indent="-228600">
              <a:buFont typeface="Arial" pitchFamily="34" charset="0"/>
              <a:buChar char="•"/>
              <a:defRPr/>
            </a:pPr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1400</TotalTime>
  <Words>311</Words>
  <Application>Microsoft Office PowerPoint</Application>
  <PresentationFormat>On-screen Show (16:9)</PresentationFormat>
  <Paragraphs>130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25</cp:revision>
  <dcterms:created xsi:type="dcterms:W3CDTF">2014-02-28T09:23:05Z</dcterms:created>
  <dcterms:modified xsi:type="dcterms:W3CDTF">2014-03-19T04:55:45Z</dcterms:modified>
</cp:coreProperties>
</file>