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22474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>
            <a:off x="251519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0555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75140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4453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9" name="직사각형 57"/>
          <p:cNvSpPr/>
          <p:nvPr/>
        </p:nvSpPr>
        <p:spPr bwMode="auto">
          <a:xfrm>
            <a:off x="2017966" y="1837919"/>
            <a:ext cx="1575175" cy="18002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002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2041587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10900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3" name="직사각형 57"/>
          <p:cNvSpPr/>
          <p:nvPr/>
        </p:nvSpPr>
        <p:spPr bwMode="auto">
          <a:xfrm>
            <a:off x="3784413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23449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3808034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877347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7" name="직사각형 57"/>
          <p:cNvSpPr/>
          <p:nvPr/>
        </p:nvSpPr>
        <p:spPr bwMode="auto">
          <a:xfrm>
            <a:off x="5550860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89896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5574481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643794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1" name="직사각형 57"/>
          <p:cNvSpPr/>
          <p:nvPr/>
        </p:nvSpPr>
        <p:spPr bwMode="auto">
          <a:xfrm>
            <a:off x="7317305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56341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7340926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410239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5" name="직사각형 57"/>
          <p:cNvSpPr/>
          <p:nvPr/>
        </p:nvSpPr>
        <p:spPr bwMode="auto">
          <a:xfrm>
            <a:off x="251519" y="4365104"/>
            <a:ext cx="1575175" cy="18002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0555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275140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44453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J.TEXT </a:t>
            </a: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9" name="직사각형 57"/>
          <p:cNvSpPr/>
          <p:nvPr/>
        </p:nvSpPr>
        <p:spPr bwMode="auto">
          <a:xfrm>
            <a:off x="2017966" y="4365104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002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2041587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110900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3" name="직사각형 57"/>
          <p:cNvSpPr/>
          <p:nvPr/>
        </p:nvSpPr>
        <p:spPr bwMode="auto">
          <a:xfrm>
            <a:off x="3784413" y="4365104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23449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808034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877347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7" name="직사각형 57"/>
          <p:cNvSpPr/>
          <p:nvPr/>
        </p:nvSpPr>
        <p:spPr bwMode="auto">
          <a:xfrm>
            <a:off x="5550860" y="4365104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89896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5574481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643794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43" name="직사각형 57"/>
          <p:cNvSpPr/>
          <p:nvPr/>
        </p:nvSpPr>
        <p:spPr bwMode="auto">
          <a:xfrm>
            <a:off x="7317305" y="4365104"/>
            <a:ext cx="1575175" cy="18002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356341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7340926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410239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47" name="톱니 모양의 오른쪽 화살표 96"/>
          <p:cNvSpPr/>
          <p:nvPr/>
        </p:nvSpPr>
        <p:spPr>
          <a:xfrm>
            <a:off x="1666994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톱니 모양의 오른쪽 화살표 97"/>
          <p:cNvSpPr/>
          <p:nvPr/>
        </p:nvSpPr>
        <p:spPr>
          <a:xfrm>
            <a:off x="3434016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톱니 모양의 오른쪽 화살표 98"/>
          <p:cNvSpPr/>
          <p:nvPr/>
        </p:nvSpPr>
        <p:spPr>
          <a:xfrm>
            <a:off x="5201038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톱니 모양의 오른쪽 화살표 105"/>
          <p:cNvSpPr/>
          <p:nvPr/>
        </p:nvSpPr>
        <p:spPr>
          <a:xfrm>
            <a:off x="6968059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톱니 모양의 오른쪽 화살표 106"/>
          <p:cNvSpPr/>
          <p:nvPr/>
        </p:nvSpPr>
        <p:spPr>
          <a:xfrm flipH="1">
            <a:off x="1666994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톱니 모양의 오른쪽 화살표 107"/>
          <p:cNvSpPr/>
          <p:nvPr/>
        </p:nvSpPr>
        <p:spPr>
          <a:xfrm flipH="1">
            <a:off x="3434016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톱니 모양의 오른쪽 화살표 108"/>
          <p:cNvSpPr/>
          <p:nvPr/>
        </p:nvSpPr>
        <p:spPr>
          <a:xfrm flipH="1">
            <a:off x="5201038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톱니 모양의 오른쪽 화살표 109"/>
          <p:cNvSpPr/>
          <p:nvPr/>
        </p:nvSpPr>
        <p:spPr>
          <a:xfrm flipH="1">
            <a:off x="6968059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톱니 모양의 오른쪽 화살표 110"/>
          <p:cNvSpPr/>
          <p:nvPr/>
        </p:nvSpPr>
        <p:spPr>
          <a:xfrm rot="5400000">
            <a:off x="7850935" y="3822625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736320" y="3766860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1022474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>
            <a:off x="251519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555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275140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44453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0" name="직사각형 57"/>
          <p:cNvSpPr/>
          <p:nvPr/>
        </p:nvSpPr>
        <p:spPr bwMode="auto">
          <a:xfrm>
            <a:off x="2017966" y="1837919"/>
            <a:ext cx="1575175" cy="18002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7002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2041587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10900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4" name="직사각형 57"/>
          <p:cNvSpPr/>
          <p:nvPr/>
        </p:nvSpPr>
        <p:spPr bwMode="auto">
          <a:xfrm>
            <a:off x="3784413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23449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3808034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877347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8" name="직사각형 57"/>
          <p:cNvSpPr/>
          <p:nvPr/>
        </p:nvSpPr>
        <p:spPr bwMode="auto">
          <a:xfrm>
            <a:off x="5550860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89896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5574481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643794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2" name="직사각형 57"/>
          <p:cNvSpPr/>
          <p:nvPr/>
        </p:nvSpPr>
        <p:spPr bwMode="auto">
          <a:xfrm>
            <a:off x="7317305" y="1837919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56341" y="2017939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7340926" y="2814091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410239" y="2477514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6" name="직사각형 57"/>
          <p:cNvSpPr/>
          <p:nvPr/>
        </p:nvSpPr>
        <p:spPr bwMode="auto">
          <a:xfrm>
            <a:off x="251519" y="4365104"/>
            <a:ext cx="1575175" cy="18002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0555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75140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44453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J.TEXT </a:t>
            </a: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0" name="직사각형 57"/>
          <p:cNvSpPr/>
          <p:nvPr/>
        </p:nvSpPr>
        <p:spPr bwMode="auto">
          <a:xfrm>
            <a:off x="2017966" y="4365104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57002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2041587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110900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4" name="직사각형 57"/>
          <p:cNvSpPr/>
          <p:nvPr/>
        </p:nvSpPr>
        <p:spPr bwMode="auto">
          <a:xfrm>
            <a:off x="3784413" y="4365104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23449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3808034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877347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9" name="직사각형 57"/>
          <p:cNvSpPr/>
          <p:nvPr/>
        </p:nvSpPr>
        <p:spPr bwMode="auto">
          <a:xfrm>
            <a:off x="5550860" y="4365104"/>
            <a:ext cx="1575175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89896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5574481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643794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</a:t>
            </a:r>
            <a:r>
              <a:rPr kumimoji="0"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43" name="직사각형 57"/>
          <p:cNvSpPr/>
          <p:nvPr/>
        </p:nvSpPr>
        <p:spPr bwMode="auto">
          <a:xfrm>
            <a:off x="7317305" y="4365104"/>
            <a:ext cx="1575175" cy="18002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356341" y="4545124"/>
            <a:ext cx="149113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7340926" y="5341276"/>
            <a:ext cx="15279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410239" y="5004699"/>
            <a:ext cx="13893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</a:t>
            </a: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47" name="톱니 모양의 오른쪽 화살표 96"/>
          <p:cNvSpPr/>
          <p:nvPr/>
        </p:nvSpPr>
        <p:spPr>
          <a:xfrm>
            <a:off x="1666994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톱니 모양의 오른쪽 화살표 97"/>
          <p:cNvSpPr/>
          <p:nvPr/>
        </p:nvSpPr>
        <p:spPr>
          <a:xfrm>
            <a:off x="3434016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톱니 모양의 오른쪽 화살표 98"/>
          <p:cNvSpPr/>
          <p:nvPr/>
        </p:nvSpPr>
        <p:spPr>
          <a:xfrm>
            <a:off x="5201038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톱니 모양의 오른쪽 화살표 105"/>
          <p:cNvSpPr/>
          <p:nvPr/>
        </p:nvSpPr>
        <p:spPr>
          <a:xfrm>
            <a:off x="6968059" y="2559033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톱니 모양의 오른쪽 화살표 106"/>
          <p:cNvSpPr/>
          <p:nvPr/>
        </p:nvSpPr>
        <p:spPr>
          <a:xfrm flipH="1">
            <a:off x="1666994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톱니 모양의 오른쪽 화살표 107"/>
          <p:cNvSpPr/>
          <p:nvPr/>
        </p:nvSpPr>
        <p:spPr>
          <a:xfrm flipH="1">
            <a:off x="3434016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톱니 모양의 오른쪽 화살표 108"/>
          <p:cNvSpPr/>
          <p:nvPr/>
        </p:nvSpPr>
        <p:spPr>
          <a:xfrm flipH="1">
            <a:off x="5201038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톱니 모양의 오른쪽 화살표 109"/>
          <p:cNvSpPr/>
          <p:nvPr/>
        </p:nvSpPr>
        <p:spPr>
          <a:xfrm flipH="1">
            <a:off x="6968059" y="5085184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톱니 모양의 오른쪽 화살표 110"/>
          <p:cNvSpPr/>
          <p:nvPr/>
        </p:nvSpPr>
        <p:spPr>
          <a:xfrm rot="5400000">
            <a:off x="7850935" y="3822625"/>
            <a:ext cx="507914" cy="357972"/>
          </a:xfrm>
          <a:prstGeom prst="notchedRightArrow">
            <a:avLst>
              <a:gd name="adj1" fmla="val 56349"/>
              <a:gd name="adj2" fmla="val 56349"/>
            </a:avLst>
          </a:prstGeom>
          <a:gradFill flip="none" rotWithShape="1">
            <a:gsLst>
              <a:gs pos="0">
                <a:schemeClr val="bg1"/>
              </a:gs>
              <a:gs pos="2000">
                <a:srgbClr val="FFFFFF">
                  <a:alpha val="31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736320" y="3766860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410</Words>
  <Application>Microsoft Office PowerPoint</Application>
  <PresentationFormat>On-screen Show (4:3)</PresentationFormat>
  <Paragraphs>110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2014-03-19T04:54:33Z</dcterms:modified>
</cp:coreProperties>
</file>