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43349" y="2782441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923928" y="1558305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40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595199" y="19548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24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17</cp:revision>
  <dcterms:created xsi:type="dcterms:W3CDTF">2014-02-22T02:13:23Z</dcterms:created>
  <dcterms:modified xsi:type="dcterms:W3CDTF">2014-03-08T06:06:04Z</dcterms:modified>
</cp:coreProperties>
</file>