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5951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2215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2780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248473" y="2779063"/>
            <a:ext cx="489552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6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6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6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6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6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6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6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"/>
          <p:cNvSpPr txBox="1">
            <a:spLocks noChangeArrowheads="1"/>
          </p:cNvSpPr>
          <p:nvPr/>
        </p:nvSpPr>
        <p:spPr bwMode="auto">
          <a:xfrm>
            <a:off x="4248472" y="1554927"/>
            <a:ext cx="4895528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1"/>
          <p:cNvSpPr txBox="1">
            <a:spLocks noChangeArrowheads="1"/>
          </p:cNvSpPr>
          <p:nvPr/>
        </p:nvSpPr>
        <p:spPr bwMode="auto">
          <a:xfrm>
            <a:off x="7380312" y="394791"/>
            <a:ext cx="1296144" cy="307777"/>
          </a:xfrm>
          <a:prstGeom prst="rect">
            <a:avLst/>
          </a:prstGeom>
          <a:solidFill>
            <a:schemeClr val="bg1">
              <a:alpha val="56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</p:spTree>
    <p:extLst>
      <p:ext uri="{BB962C8B-B14F-4D97-AF65-F5344CB8AC3E}">
        <p14:creationId xmlns:p14="http://schemas.microsoft.com/office/powerpoint/2010/main" val="1573217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588" y="125219"/>
            <a:ext cx="914241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 ENTER YOUR TITTLE</a:t>
            </a:r>
          </a:p>
        </p:txBody>
      </p:sp>
    </p:spTree>
    <p:extLst>
      <p:ext uri="{BB962C8B-B14F-4D97-AF65-F5344CB8AC3E}">
        <p14:creationId xmlns:p14="http://schemas.microsoft.com/office/powerpoint/2010/main" val="1864787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328</TotalTime>
  <Words>25</Words>
  <Application>Microsoft Office PowerPoint</Application>
  <PresentationFormat>On-screen Show (16:9)</PresentationFormat>
  <Paragraphs>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테마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POWERPOINT TEMPLATES DESIGN</dc:title>
  <dc:creator>ALLPPT.com</dc:creator>
  <cp:lastModifiedBy>Registered User</cp:lastModifiedBy>
  <cp:revision>25</cp:revision>
  <dcterms:created xsi:type="dcterms:W3CDTF">2014-02-22T02:13:23Z</dcterms:created>
  <dcterms:modified xsi:type="dcterms:W3CDTF">2014-03-30T03:21:34Z</dcterms:modified>
</cp:coreProperties>
</file>