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2448" y="3725163"/>
            <a:ext cx="51115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4032448" y="2420888"/>
            <a:ext cx="511155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8491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2014-03-30T03:20:18Z</dcterms:modified>
</cp:coreProperties>
</file>