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9628" y="3939902"/>
            <a:ext cx="5220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6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6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509627" y="2715766"/>
            <a:ext cx="52200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5536" y="380007"/>
            <a:ext cx="1296144" cy="3077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25219"/>
            <a:ext cx="91424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25</Words>
  <Application>Microsoft Office PowerPoint</Application>
  <PresentationFormat>On-screen Show (16:9)</PresentationFormat>
  <Paragraphs>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26</cp:revision>
  <dcterms:created xsi:type="dcterms:W3CDTF">2014-02-22T02:13:23Z</dcterms:created>
  <dcterms:modified xsi:type="dcterms:W3CDTF">2014-03-27T11:34:36Z</dcterms:modified>
</cp:coreProperties>
</file>