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5525363"/>
            <a:ext cx="5436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203848" y="4221088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39552" y="389532"/>
            <a:ext cx="1296144" cy="307777"/>
          </a:xfrm>
          <a:prstGeom prst="rect">
            <a:avLst/>
          </a:prstGeom>
          <a:solidFill>
            <a:schemeClr val="tx1"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76282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22</cp:revision>
  <dcterms:created xsi:type="dcterms:W3CDTF">2014-02-22T02:13:23Z</dcterms:created>
  <dcterms:modified xsi:type="dcterms:W3CDTF">2014-03-27T11:33:02Z</dcterms:modified>
</cp:coreProperties>
</file>