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7462" y="1563638"/>
            <a:ext cx="916146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INSERT </a:t>
            </a:r>
            <a:r>
              <a:rPr kumimoji="0" lang="en-US" altLang="ko-KR" sz="16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 OF </a:t>
            </a:r>
            <a:r>
              <a:rPr lang="en-US" altLang="ko-KR" sz="16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 PRESENTATION </a:t>
            </a:r>
            <a:r>
              <a:rPr kumimoji="0" lang="en-US" altLang="ko-KR" sz="16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771550"/>
            <a:ext cx="914399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4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FREE </a:t>
            </a:r>
            <a:r>
              <a:rPr lang="en-US" altLang="ko-KR" sz="4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3879192" y="2427734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41945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26</Words>
  <Application>Microsoft Office PowerPoint</Application>
  <PresentationFormat>On-screen Show (16:9)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16</cp:revision>
  <dcterms:created xsi:type="dcterms:W3CDTF">2014-02-22T02:13:23Z</dcterms:created>
  <dcterms:modified xsi:type="dcterms:W3CDTF">2014-03-15T04:01:01Z</dcterms:modified>
</cp:coreProperties>
</file>