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1563638"/>
            <a:ext cx="91614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771550"/>
            <a:ext cx="91439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879192" y="2427734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26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15</cp:revision>
  <dcterms:created xsi:type="dcterms:W3CDTF">2014-02-22T02:13:23Z</dcterms:created>
  <dcterms:modified xsi:type="dcterms:W3CDTF">2014-03-08T05:46:48Z</dcterms:modified>
</cp:coreProperties>
</file>